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23" r:id="rId2"/>
    <p:sldMasterId id="2147501490" r:id="rId3"/>
    <p:sldMasterId id="2147502162" r:id="rId4"/>
    <p:sldMasterId id="2147503665" r:id="rId5"/>
  </p:sldMasterIdLst>
  <p:notesMasterIdLst>
    <p:notesMasterId r:id="rId56"/>
  </p:notesMasterIdLst>
  <p:handoutMasterIdLst>
    <p:handoutMasterId r:id="rId57"/>
  </p:handoutMasterIdLst>
  <p:sldIdLst>
    <p:sldId id="762" r:id="rId6"/>
    <p:sldId id="585" r:id="rId7"/>
    <p:sldId id="735" r:id="rId8"/>
    <p:sldId id="754" r:id="rId9"/>
    <p:sldId id="759" r:id="rId10"/>
    <p:sldId id="593" r:id="rId11"/>
    <p:sldId id="734" r:id="rId12"/>
    <p:sldId id="599" r:id="rId13"/>
    <p:sldId id="595" r:id="rId14"/>
    <p:sldId id="765" r:id="rId15"/>
    <p:sldId id="513" r:id="rId16"/>
    <p:sldId id="707" r:id="rId17"/>
    <p:sldId id="718" r:id="rId18"/>
    <p:sldId id="522" r:id="rId19"/>
    <p:sldId id="758" r:id="rId20"/>
    <p:sldId id="682" r:id="rId21"/>
    <p:sldId id="606" r:id="rId22"/>
    <p:sldId id="607" r:id="rId23"/>
    <p:sldId id="760" r:id="rId24"/>
    <p:sldId id="761" r:id="rId25"/>
    <p:sldId id="763" r:id="rId26"/>
    <p:sldId id="766" r:id="rId27"/>
    <p:sldId id="526" r:id="rId28"/>
    <p:sldId id="536" r:id="rId29"/>
    <p:sldId id="684" r:id="rId30"/>
    <p:sldId id="610" r:id="rId31"/>
    <p:sldId id="619" r:id="rId32"/>
    <p:sldId id="612" r:id="rId33"/>
    <p:sldId id="613" r:id="rId34"/>
    <p:sldId id="685" r:id="rId35"/>
    <p:sldId id="732" r:id="rId36"/>
    <p:sldId id="666" r:id="rId37"/>
    <p:sldId id="674" r:id="rId38"/>
    <p:sldId id="653" r:id="rId39"/>
    <p:sldId id="625" r:id="rId40"/>
    <p:sldId id="654" r:id="rId41"/>
    <p:sldId id="655" r:id="rId42"/>
    <p:sldId id="657" r:id="rId43"/>
    <p:sldId id="656" r:id="rId44"/>
    <p:sldId id="720" r:id="rId45"/>
    <p:sldId id="710" r:id="rId46"/>
    <p:sldId id="693" r:id="rId47"/>
    <p:sldId id="569" r:id="rId48"/>
    <p:sldId id="659" r:id="rId49"/>
    <p:sldId id="753" r:id="rId50"/>
    <p:sldId id="755" r:id="rId51"/>
    <p:sldId id="756" r:id="rId52"/>
    <p:sldId id="757" r:id="rId53"/>
    <p:sldId id="637" r:id="rId54"/>
    <p:sldId id="573" r:id="rId55"/>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島 一高"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33CCCC"/>
    <a:srgbClr val="33CC33"/>
    <a:srgbClr val="FF0000"/>
    <a:srgbClr val="0099CC"/>
    <a:srgbClr val="0000FF"/>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8" autoAdjust="0"/>
    <p:restoredTop sz="76242" autoAdjust="0"/>
  </p:normalViewPr>
  <p:slideViewPr>
    <p:cSldViewPr>
      <p:cViewPr varScale="1">
        <p:scale>
          <a:sx n="77" d="100"/>
          <a:sy n="77" d="100"/>
        </p:scale>
        <p:origin x="9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78" y="-9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13AC6A9E-0EBE-47C2-9016-7A397A4DC57D}"/>
              </a:ext>
            </a:extLst>
          </p:cNvPr>
          <p:cNvSpPr>
            <a:spLocks noGrp="1" noChangeArrowheads="1"/>
          </p:cNvSpPr>
          <p:nvPr>
            <p:ph type="hdr" sz="quarter"/>
          </p:nvPr>
        </p:nvSpPr>
        <p:spPr bwMode="auto">
          <a:xfrm>
            <a:off x="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ltLang="ja-JP"/>
          </a:p>
        </p:txBody>
      </p:sp>
      <p:sp>
        <p:nvSpPr>
          <p:cNvPr id="131075" name="Rectangle 3">
            <a:extLst>
              <a:ext uri="{FF2B5EF4-FFF2-40B4-BE49-F238E27FC236}">
                <a16:creationId xmlns:a16="http://schemas.microsoft.com/office/drawing/2014/main" id="{175F52FD-1223-4657-90B2-A88A64A81492}"/>
              </a:ext>
            </a:extLst>
          </p:cNvPr>
          <p:cNvSpPr>
            <a:spLocks noGrp="1" noChangeArrowheads="1"/>
          </p:cNvSpPr>
          <p:nvPr>
            <p:ph type="dt" sz="quarter" idx="1"/>
          </p:nvPr>
        </p:nvSpPr>
        <p:spPr bwMode="auto">
          <a:xfrm>
            <a:off x="3814763" y="0"/>
            <a:ext cx="2919412"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ja-JP"/>
          </a:p>
        </p:txBody>
      </p:sp>
      <p:sp>
        <p:nvSpPr>
          <p:cNvPr id="131076" name="Rectangle 4">
            <a:extLst>
              <a:ext uri="{FF2B5EF4-FFF2-40B4-BE49-F238E27FC236}">
                <a16:creationId xmlns:a16="http://schemas.microsoft.com/office/drawing/2014/main" id="{5A901533-8F3D-4774-9AAC-3ACF0F3B435A}"/>
              </a:ext>
            </a:extLst>
          </p:cNvPr>
          <p:cNvSpPr>
            <a:spLocks noGrp="1" noChangeArrowheads="1"/>
          </p:cNvSpPr>
          <p:nvPr>
            <p:ph type="ftr" sz="quarter" idx="2"/>
          </p:nvPr>
        </p:nvSpPr>
        <p:spPr bwMode="auto">
          <a:xfrm>
            <a:off x="0" y="9371013"/>
            <a:ext cx="2919413" cy="493712"/>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ltLang="ja-JP"/>
          </a:p>
        </p:txBody>
      </p:sp>
      <p:sp>
        <p:nvSpPr>
          <p:cNvPr id="131077" name="Rectangle 5">
            <a:extLst>
              <a:ext uri="{FF2B5EF4-FFF2-40B4-BE49-F238E27FC236}">
                <a16:creationId xmlns:a16="http://schemas.microsoft.com/office/drawing/2014/main" id="{2BA6E89A-4DD0-4F04-A2A2-D85E64F4D83D}"/>
              </a:ext>
            </a:extLst>
          </p:cNvPr>
          <p:cNvSpPr>
            <a:spLocks noGrp="1" noChangeArrowheads="1"/>
          </p:cNvSpPr>
          <p:nvPr>
            <p:ph type="sldNum" sz="quarter" idx="3"/>
          </p:nvPr>
        </p:nvSpPr>
        <p:spPr bwMode="auto">
          <a:xfrm>
            <a:off x="3814763" y="9371013"/>
            <a:ext cx="2919412" cy="493712"/>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424179F-6F73-4052-8B1C-0C14CEB734F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C1A3055-F0F2-44CA-ACCC-F8507109C12D}"/>
              </a:ext>
            </a:extLst>
          </p:cNvPr>
          <p:cNvSpPr>
            <a:spLocks noGrp="1" noChangeArrowheads="1"/>
          </p:cNvSpPr>
          <p:nvPr>
            <p:ph type="hdr" sz="quarter"/>
          </p:nvPr>
        </p:nvSpPr>
        <p:spPr bwMode="auto">
          <a:xfrm>
            <a:off x="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ltLang="ja-JP"/>
          </a:p>
        </p:txBody>
      </p:sp>
      <p:sp>
        <p:nvSpPr>
          <p:cNvPr id="31747" name="Rectangle 3">
            <a:extLst>
              <a:ext uri="{FF2B5EF4-FFF2-40B4-BE49-F238E27FC236}">
                <a16:creationId xmlns:a16="http://schemas.microsoft.com/office/drawing/2014/main" id="{573E8978-4F85-4FC2-8178-FB0F034C6C49}"/>
              </a:ext>
            </a:extLst>
          </p:cNvPr>
          <p:cNvSpPr>
            <a:spLocks noGrp="1" noChangeArrowheads="1"/>
          </p:cNvSpPr>
          <p:nvPr>
            <p:ph type="dt" idx="1"/>
          </p:nvPr>
        </p:nvSpPr>
        <p:spPr bwMode="auto">
          <a:xfrm>
            <a:off x="3814763" y="0"/>
            <a:ext cx="2919412"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ja-JP"/>
          </a:p>
        </p:txBody>
      </p:sp>
      <p:sp>
        <p:nvSpPr>
          <p:cNvPr id="27652" name="Rectangle 4">
            <a:extLst>
              <a:ext uri="{FF2B5EF4-FFF2-40B4-BE49-F238E27FC236}">
                <a16:creationId xmlns:a16="http://schemas.microsoft.com/office/drawing/2014/main" id="{20F42E93-83A2-4CDD-9A5F-1F6D246A04AC}"/>
              </a:ext>
            </a:extLst>
          </p:cNvPr>
          <p:cNvSpPr>
            <a:spLocks noRo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a:extLst>
              <a:ext uri="{FF2B5EF4-FFF2-40B4-BE49-F238E27FC236}">
                <a16:creationId xmlns:a16="http://schemas.microsoft.com/office/drawing/2014/main" id="{38FA4733-709E-4146-AF12-8AF09E5725C4}"/>
              </a:ext>
            </a:extLst>
          </p:cNvPr>
          <p:cNvSpPr>
            <a:spLocks noGrp="1" noChangeArrowheads="1"/>
          </p:cNvSpPr>
          <p:nvPr>
            <p:ph type="body" sz="quarter" idx="3"/>
          </p:nvPr>
        </p:nvSpPr>
        <p:spPr bwMode="auto">
          <a:xfrm>
            <a:off x="673100" y="4686300"/>
            <a:ext cx="5389563" cy="4440238"/>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1750" name="Rectangle 6">
            <a:extLst>
              <a:ext uri="{FF2B5EF4-FFF2-40B4-BE49-F238E27FC236}">
                <a16:creationId xmlns:a16="http://schemas.microsoft.com/office/drawing/2014/main" id="{812CC46F-96D7-4955-9BFB-F72CAC90542F}"/>
              </a:ext>
            </a:extLst>
          </p:cNvPr>
          <p:cNvSpPr>
            <a:spLocks noGrp="1" noChangeArrowheads="1"/>
          </p:cNvSpPr>
          <p:nvPr>
            <p:ph type="ftr" sz="quarter" idx="4"/>
          </p:nvPr>
        </p:nvSpPr>
        <p:spPr bwMode="auto">
          <a:xfrm>
            <a:off x="0" y="9371013"/>
            <a:ext cx="2919413" cy="493712"/>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ltLang="ja-JP"/>
          </a:p>
        </p:txBody>
      </p:sp>
      <p:sp>
        <p:nvSpPr>
          <p:cNvPr id="31751" name="Rectangle 7">
            <a:extLst>
              <a:ext uri="{FF2B5EF4-FFF2-40B4-BE49-F238E27FC236}">
                <a16:creationId xmlns:a16="http://schemas.microsoft.com/office/drawing/2014/main" id="{0DF3B842-7B7C-4044-912D-3AB76937BA77}"/>
              </a:ext>
            </a:extLst>
          </p:cNvPr>
          <p:cNvSpPr>
            <a:spLocks noGrp="1" noChangeArrowheads="1"/>
          </p:cNvSpPr>
          <p:nvPr>
            <p:ph type="sldNum" sz="quarter" idx="5"/>
          </p:nvPr>
        </p:nvSpPr>
        <p:spPr bwMode="auto">
          <a:xfrm>
            <a:off x="3814763" y="9371013"/>
            <a:ext cx="2919412" cy="493712"/>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6343FB6-0DC0-4D91-AF5C-07FA7C6AB0D7}"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9A1157BE-7A32-4AE2-B974-584E4815B669}"/>
              </a:ext>
            </a:extLst>
          </p:cNvPr>
          <p:cNvSpPr>
            <a:spLocks noGrp="1" noRot="1" noChangeAspect="1" noChangeArrowheads="1" noTextEdit="1"/>
          </p:cNvSpPr>
          <p:nvPr>
            <p:ph type="sldImg"/>
          </p:nvPr>
        </p:nvSpPr>
        <p:spPr>
          <a:ln/>
        </p:spPr>
      </p:sp>
      <p:sp>
        <p:nvSpPr>
          <p:cNvPr id="30723" name="ノート プレースホルダー 2">
            <a:extLst>
              <a:ext uri="{FF2B5EF4-FFF2-40B4-BE49-F238E27FC236}">
                <a16:creationId xmlns:a16="http://schemas.microsoft.com/office/drawing/2014/main" id="{7254880A-B527-4D3A-AACC-0C1FFEF8FBE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30724" name="スライド番号プレースホルダー 3">
            <a:extLst>
              <a:ext uri="{FF2B5EF4-FFF2-40B4-BE49-F238E27FC236}">
                <a16:creationId xmlns:a16="http://schemas.microsoft.com/office/drawing/2014/main" id="{F4B645E0-8E1F-464E-A898-109EFFE281F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7C32CF2-50EA-4BAF-905F-31F02884A92B}"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013950D3-1C85-4D18-9915-2725A0544B94}"/>
              </a:ext>
            </a:extLst>
          </p:cNvPr>
          <p:cNvSpPr>
            <a:spLocks noGrp="1" noRot="1" noChangeAspect="1" noChangeArrowheads="1" noTextEdit="1"/>
          </p:cNvSpPr>
          <p:nvPr>
            <p:ph type="sldImg"/>
          </p:nvPr>
        </p:nvSpPr>
        <p:spPr>
          <a:ln/>
        </p:spPr>
      </p:sp>
      <p:sp>
        <p:nvSpPr>
          <p:cNvPr id="51203" name="ノート プレースホルダー 2">
            <a:extLst>
              <a:ext uri="{FF2B5EF4-FFF2-40B4-BE49-F238E27FC236}">
                <a16:creationId xmlns:a16="http://schemas.microsoft.com/office/drawing/2014/main" id="{38C39E0B-23C7-425E-B203-B56EA10F90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51204" name="スライド番号プレースホルダー 3">
            <a:extLst>
              <a:ext uri="{FF2B5EF4-FFF2-40B4-BE49-F238E27FC236}">
                <a16:creationId xmlns:a16="http://schemas.microsoft.com/office/drawing/2014/main" id="{20A51099-8F31-484A-BC0F-A480712541E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FFD7EE4-F869-4B3A-AD6E-E6B2B788D53A}" type="slidenum">
              <a:rPr lang="en-US" altLang="ja-JP" smtClean="0">
                <a:ea typeface="ＭＳ Ｐゴシック" panose="020B0600070205080204" pitchFamily="50" charset="-128"/>
              </a:rPr>
              <a:pPr>
                <a:spcBef>
                  <a:spcPct val="0"/>
                </a:spcBef>
              </a:pPr>
              <a:t>12</a:t>
            </a:fld>
            <a:endParaRPr lang="en-US" altLang="ja-JP">
              <a:ea typeface="ＭＳ Ｐゴシック" panose="020B0600070205080204"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1608460-ED54-442D-B1FF-046C9E66AF3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2EF7A50-43CA-45ED-B6A7-BB7284F5ECF8}" type="slidenum">
              <a:rPr lang="en-US" altLang="ja-JP" smtClean="0">
                <a:ea typeface="ＭＳ Ｐゴシック" panose="020B0600070205080204" pitchFamily="50" charset="-128"/>
              </a:rPr>
              <a:pPr>
                <a:spcBef>
                  <a:spcPct val="0"/>
                </a:spcBef>
              </a:pPr>
              <a:t>13</a:t>
            </a:fld>
            <a:endParaRPr lang="en-US" altLang="ja-JP">
              <a:ea typeface="ＭＳ Ｐゴシック" panose="020B0600070205080204" pitchFamily="50" charset="-128"/>
            </a:endParaRPr>
          </a:p>
        </p:txBody>
      </p:sp>
      <p:sp>
        <p:nvSpPr>
          <p:cNvPr id="53251" name="Rectangle 2">
            <a:extLst>
              <a:ext uri="{FF2B5EF4-FFF2-40B4-BE49-F238E27FC236}">
                <a16:creationId xmlns:a16="http://schemas.microsoft.com/office/drawing/2014/main" id="{D7053B78-7E0B-4D2A-9F25-D2FA3A578202}"/>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2721E0FA-C9E5-4163-AB00-D3ABB82BF6E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B485C946-EE56-4F6E-938B-14A2EFA1F525}"/>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4A0590CA-24EB-43DB-8F30-AED695D4C5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55300" name="スライド番号プレースホルダー 3">
            <a:extLst>
              <a:ext uri="{FF2B5EF4-FFF2-40B4-BE49-F238E27FC236}">
                <a16:creationId xmlns:a16="http://schemas.microsoft.com/office/drawing/2014/main" id="{03CAF9AA-6628-4D39-964A-7E5F8F9F039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A7EF403-082D-49AA-91BB-6EC1FE41A632}" type="slidenum">
              <a:rPr lang="en-US" altLang="ja-JP" smtClean="0">
                <a:ea typeface="ＭＳ Ｐゴシック" panose="020B0600070205080204" pitchFamily="50" charset="-128"/>
              </a:rPr>
              <a:pPr>
                <a:spcBef>
                  <a:spcPct val="0"/>
                </a:spcBef>
              </a:pPr>
              <a:t>14</a:t>
            </a:fld>
            <a:endParaRPr lang="en-US" altLang="ja-JP">
              <a:ea typeface="ＭＳ Ｐゴシック" panose="020B0600070205080204"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41F81578-620F-485F-A4CA-F37C6B3FC487}"/>
              </a:ext>
            </a:extLst>
          </p:cNvPr>
          <p:cNvSpPr>
            <a:spLocks noGrp="1" noRot="1" noChangeAspect="1" noChangeArrowheads="1" noTextEdit="1"/>
          </p:cNvSpPr>
          <p:nvPr>
            <p:ph type="sldImg"/>
          </p:nvPr>
        </p:nvSpPr>
        <p:spPr>
          <a:ln/>
        </p:spPr>
      </p:sp>
      <p:sp>
        <p:nvSpPr>
          <p:cNvPr id="57347" name="ノート プレースホルダー 2">
            <a:extLst>
              <a:ext uri="{FF2B5EF4-FFF2-40B4-BE49-F238E27FC236}">
                <a16:creationId xmlns:a16="http://schemas.microsoft.com/office/drawing/2014/main" id="{F4C95445-7F30-4619-8CCF-23CB747B4D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57348" name="スライド番号プレースホルダー 3">
            <a:extLst>
              <a:ext uri="{FF2B5EF4-FFF2-40B4-BE49-F238E27FC236}">
                <a16:creationId xmlns:a16="http://schemas.microsoft.com/office/drawing/2014/main" id="{1A28693F-DBC5-4F72-AD24-1AD0C097D82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3AFB860-86BA-41CC-A465-E0EC56D614D5}" type="slidenum">
              <a:rPr lang="en-US" altLang="ja-JP" smtClean="0">
                <a:solidFill>
                  <a:srgbClr val="000000"/>
                </a:solidFill>
              </a:rPr>
              <a:pPr/>
              <a:t>15</a:t>
            </a:fld>
            <a:endParaRPr lang="en-US" altLang="ja-JP">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a:extLst>
              <a:ext uri="{FF2B5EF4-FFF2-40B4-BE49-F238E27FC236}">
                <a16:creationId xmlns:a16="http://schemas.microsoft.com/office/drawing/2014/main" id="{0857BCBD-21D1-461E-AA6A-88AB8A4688D7}"/>
              </a:ext>
            </a:extLst>
          </p:cNvPr>
          <p:cNvSpPr>
            <a:spLocks noGrp="1" noRot="1" noChangeAspect="1" noChangeArrowheads="1" noTextEdit="1"/>
          </p:cNvSpPr>
          <p:nvPr>
            <p:ph type="sldImg"/>
          </p:nvPr>
        </p:nvSpPr>
        <p:spPr>
          <a:ln/>
        </p:spPr>
      </p:sp>
      <p:sp>
        <p:nvSpPr>
          <p:cNvPr id="60419" name="ノート プレースホルダー 2">
            <a:extLst>
              <a:ext uri="{FF2B5EF4-FFF2-40B4-BE49-F238E27FC236}">
                <a16:creationId xmlns:a16="http://schemas.microsoft.com/office/drawing/2014/main" id="{AFDC5C80-958D-4BE3-8CE5-83703912AB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60420" name="スライド番号プレースホルダー 3">
            <a:extLst>
              <a:ext uri="{FF2B5EF4-FFF2-40B4-BE49-F238E27FC236}">
                <a16:creationId xmlns:a16="http://schemas.microsoft.com/office/drawing/2014/main" id="{004C47BB-3489-45EB-9B81-D438FCFF4E8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0064666-D27C-4599-A4B1-F1D9FBF26B74}" type="slidenum">
              <a:rPr lang="en-US" altLang="ja-JP" smtClean="0">
                <a:ea typeface="ＭＳ Ｐゴシック" panose="020B0600070205080204" pitchFamily="50" charset="-128"/>
              </a:rPr>
              <a:pPr>
                <a:spcBef>
                  <a:spcPct val="0"/>
                </a:spcBef>
              </a:pPr>
              <a:t>17</a:t>
            </a:fld>
            <a:endParaRPr lang="en-US" altLang="ja-JP">
              <a:ea typeface="ＭＳ Ｐゴシック" panose="020B0600070205080204"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9D3CA25C-5273-4FAD-AAAE-27C61036064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4AB9CE9-DCCA-45F2-A851-D3EC0063B932}" type="slidenum">
              <a:rPr lang="en-US" altLang="ja-JP" smtClean="0">
                <a:ea typeface="ＭＳ Ｐゴシック" panose="020B0600070205080204" pitchFamily="50" charset="-128"/>
              </a:rPr>
              <a:pPr>
                <a:spcBef>
                  <a:spcPct val="0"/>
                </a:spcBef>
              </a:pPr>
              <a:t>18</a:t>
            </a:fld>
            <a:endParaRPr lang="en-US" altLang="ja-JP">
              <a:ea typeface="ＭＳ Ｐゴシック" panose="020B0600070205080204" pitchFamily="50" charset="-128"/>
            </a:endParaRPr>
          </a:p>
        </p:txBody>
      </p:sp>
      <p:sp>
        <p:nvSpPr>
          <p:cNvPr id="62467" name="Rectangle 2">
            <a:extLst>
              <a:ext uri="{FF2B5EF4-FFF2-40B4-BE49-F238E27FC236}">
                <a16:creationId xmlns:a16="http://schemas.microsoft.com/office/drawing/2014/main" id="{75631F96-2378-4E64-85E3-581EDB75C2D0}"/>
              </a:ext>
            </a:extLst>
          </p:cNvPr>
          <p:cNvSpPr>
            <a:spLocks noRot="1" noChangeArrowheads="1" noTextEdit="1"/>
          </p:cNvSpPr>
          <p:nvPr>
            <p:ph type="sldImg"/>
          </p:nvPr>
        </p:nvSpPr>
        <p:spPr>
          <a:ln/>
        </p:spPr>
      </p:sp>
      <p:sp>
        <p:nvSpPr>
          <p:cNvPr id="62468" name="Rectangle 3">
            <a:extLst>
              <a:ext uri="{FF2B5EF4-FFF2-40B4-BE49-F238E27FC236}">
                <a16:creationId xmlns:a16="http://schemas.microsoft.com/office/drawing/2014/main" id="{2A81C72D-4601-49F2-B8CF-F4BB07B810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90452AC-4BFB-440A-B847-9B5487498297}"/>
              </a:ext>
            </a:extLst>
          </p:cNvPr>
          <p:cNvSpPr>
            <a:spLocks noRot="1" noChangeArrowheads="1" noTextEdit="1"/>
          </p:cNvSpPr>
          <p:nvPr>
            <p:ph type="sldImg"/>
          </p:nvPr>
        </p:nvSpPr>
        <p:spPr>
          <a:ln/>
        </p:spPr>
      </p:sp>
      <p:sp>
        <p:nvSpPr>
          <p:cNvPr id="64515" name="Rectangle 3">
            <a:extLst>
              <a:ext uri="{FF2B5EF4-FFF2-40B4-BE49-F238E27FC236}">
                <a16:creationId xmlns:a16="http://schemas.microsoft.com/office/drawing/2014/main" id="{1C7B0244-A1A6-4465-BD4A-BF6006AC0620}"/>
              </a:ext>
            </a:extLst>
          </p:cNvPr>
          <p:cNvSpPr>
            <a:spLocks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7AD5BE0D-CE55-4E23-9CA1-9044A36C1137}"/>
              </a:ext>
            </a:extLst>
          </p:cNvPr>
          <p:cNvSpPr>
            <a:spLocks noRot="1" noChangeArrowheads="1" noTextEdit="1"/>
          </p:cNvSpPr>
          <p:nvPr>
            <p:ph type="sldImg"/>
          </p:nvPr>
        </p:nvSpPr>
        <p:spPr>
          <a:ln/>
        </p:spPr>
      </p:sp>
      <p:sp>
        <p:nvSpPr>
          <p:cNvPr id="66563" name="Rectangle 3">
            <a:extLst>
              <a:ext uri="{FF2B5EF4-FFF2-40B4-BE49-F238E27FC236}">
                <a16:creationId xmlns:a16="http://schemas.microsoft.com/office/drawing/2014/main" id="{BF387C50-D2D1-40C0-8F49-518A61A68BC3}"/>
              </a:ext>
            </a:extLst>
          </p:cNvPr>
          <p:cNvSpPr>
            <a:spLocks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a:extLst>
              <a:ext uri="{FF2B5EF4-FFF2-40B4-BE49-F238E27FC236}">
                <a16:creationId xmlns:a16="http://schemas.microsoft.com/office/drawing/2014/main" id="{C5550D74-6A59-45D8-8D3E-A4D1072A529E}"/>
              </a:ext>
            </a:extLst>
          </p:cNvPr>
          <p:cNvSpPr>
            <a:spLocks noGrp="1" noRot="1" noChangeAspect="1" noChangeArrowheads="1" noTextEdit="1"/>
          </p:cNvSpPr>
          <p:nvPr>
            <p:ph type="sldImg"/>
          </p:nvPr>
        </p:nvSpPr>
        <p:spPr>
          <a:ln/>
        </p:spPr>
      </p:sp>
      <p:sp>
        <p:nvSpPr>
          <p:cNvPr id="70659" name="ノート プレースホルダー 2">
            <a:extLst>
              <a:ext uri="{FF2B5EF4-FFF2-40B4-BE49-F238E27FC236}">
                <a16:creationId xmlns:a16="http://schemas.microsoft.com/office/drawing/2014/main" id="{E30EAF84-237A-4A01-954D-0D45DC3A27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70660" name="スライド番号プレースホルダー 3">
            <a:extLst>
              <a:ext uri="{FF2B5EF4-FFF2-40B4-BE49-F238E27FC236}">
                <a16:creationId xmlns:a16="http://schemas.microsoft.com/office/drawing/2014/main" id="{11CD1E5C-34E1-4221-B046-AD4BD2A2413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FDDD1B6-0E40-498C-B305-F2FD143FEE89}" type="slidenum">
              <a:rPr lang="en-US" altLang="ja-JP" smtClean="0">
                <a:ea typeface="ＭＳ Ｐゴシック" panose="020B0600070205080204" pitchFamily="50" charset="-128"/>
              </a:rPr>
              <a:pPr>
                <a:spcBef>
                  <a:spcPct val="0"/>
                </a:spcBef>
              </a:pPr>
              <a:t>23</a:t>
            </a:fld>
            <a:endParaRPr lang="en-US" altLang="ja-JP">
              <a:ea typeface="ＭＳ Ｐゴシック" panose="020B0600070205080204"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a:extLst>
              <a:ext uri="{FF2B5EF4-FFF2-40B4-BE49-F238E27FC236}">
                <a16:creationId xmlns:a16="http://schemas.microsoft.com/office/drawing/2014/main" id="{22580A4F-140D-47B6-AF72-D3938A342B2D}"/>
              </a:ext>
            </a:extLst>
          </p:cNvPr>
          <p:cNvSpPr>
            <a:spLocks noGrp="1" noRot="1" noChangeAspect="1" noChangeArrowheads="1" noTextEdit="1"/>
          </p:cNvSpPr>
          <p:nvPr>
            <p:ph type="sldImg"/>
          </p:nvPr>
        </p:nvSpPr>
        <p:spPr>
          <a:ln/>
        </p:spPr>
      </p:sp>
      <p:sp>
        <p:nvSpPr>
          <p:cNvPr id="72707" name="ノート プレースホルダー 2">
            <a:extLst>
              <a:ext uri="{FF2B5EF4-FFF2-40B4-BE49-F238E27FC236}">
                <a16:creationId xmlns:a16="http://schemas.microsoft.com/office/drawing/2014/main" id="{F385B4F8-A676-4CE4-A7D2-95EDB4FCA6C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72708" name="スライド番号プレースホルダー 3">
            <a:extLst>
              <a:ext uri="{FF2B5EF4-FFF2-40B4-BE49-F238E27FC236}">
                <a16:creationId xmlns:a16="http://schemas.microsoft.com/office/drawing/2014/main" id="{C5863D0A-02BB-4B74-8AA3-FAB10F3A192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8F6237D-1F0F-4529-961F-DBADA9EA0558}" type="slidenum">
              <a:rPr lang="en-US" altLang="ja-JP" smtClean="0">
                <a:ea typeface="ＭＳ Ｐゴシック" panose="020B0600070205080204" pitchFamily="50" charset="-128"/>
              </a:rPr>
              <a:pPr>
                <a:spcBef>
                  <a:spcPct val="0"/>
                </a:spcBef>
              </a:pPr>
              <a:t>24</a:t>
            </a:fld>
            <a:endParaRPr lang="en-US" altLang="ja-JP">
              <a:ea typeface="ＭＳ Ｐゴシック" panose="020B060007020508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4D050C0-80C3-4665-9C17-0064A788FD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9CC9A2D-995D-4DF6-955F-2A10490C2752}" type="slidenum">
              <a:rPr lang="en-US" altLang="ja-JP" smtClean="0">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
        <p:nvSpPr>
          <p:cNvPr id="32771" name="Rectangle 2">
            <a:extLst>
              <a:ext uri="{FF2B5EF4-FFF2-40B4-BE49-F238E27FC236}">
                <a16:creationId xmlns:a16="http://schemas.microsoft.com/office/drawing/2014/main" id="{BCFA68E8-F1C7-4D93-B3AF-11D3F4EF4064}"/>
              </a:ext>
            </a:extLst>
          </p:cNvPr>
          <p:cNvSpPr>
            <a:spLocks noRot="1" noChangeArrowheads="1" noTextEdit="1"/>
          </p:cNvSpPr>
          <p:nvPr>
            <p:ph type="sldImg"/>
          </p:nvPr>
        </p:nvSpPr>
        <p:spPr>
          <a:ln/>
        </p:spPr>
      </p:sp>
      <p:sp>
        <p:nvSpPr>
          <p:cNvPr id="32772" name="Rectangle 3">
            <a:extLst>
              <a:ext uri="{FF2B5EF4-FFF2-40B4-BE49-F238E27FC236}">
                <a16:creationId xmlns:a16="http://schemas.microsoft.com/office/drawing/2014/main" id="{D8EC0913-00DF-4922-9D33-9C97630D3D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a:extLst>
              <a:ext uri="{FF2B5EF4-FFF2-40B4-BE49-F238E27FC236}">
                <a16:creationId xmlns:a16="http://schemas.microsoft.com/office/drawing/2014/main" id="{9955212A-B125-47BE-B12C-D2AF11639F26}"/>
              </a:ext>
            </a:extLst>
          </p:cNvPr>
          <p:cNvSpPr>
            <a:spLocks noGrp="1" noRot="1" noChangeAspect="1" noChangeArrowheads="1" noTextEdit="1"/>
          </p:cNvSpPr>
          <p:nvPr>
            <p:ph type="sldImg"/>
          </p:nvPr>
        </p:nvSpPr>
        <p:spPr>
          <a:ln/>
        </p:spPr>
      </p:sp>
      <p:sp>
        <p:nvSpPr>
          <p:cNvPr id="74755" name="ノート プレースホルダー 2">
            <a:extLst>
              <a:ext uri="{FF2B5EF4-FFF2-40B4-BE49-F238E27FC236}">
                <a16:creationId xmlns:a16="http://schemas.microsoft.com/office/drawing/2014/main" id="{D2DB0296-116E-4877-A6A5-308BB027C91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74756" name="スライド番号プレースホルダー 3">
            <a:extLst>
              <a:ext uri="{FF2B5EF4-FFF2-40B4-BE49-F238E27FC236}">
                <a16:creationId xmlns:a16="http://schemas.microsoft.com/office/drawing/2014/main" id="{3EAEC872-2519-4E58-B7F7-732DA13D126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FB4D584-BEE6-4FE6-B919-7DFE62188162}" type="slidenum">
              <a:rPr lang="en-US" altLang="ja-JP" smtClean="0">
                <a:ea typeface="ＭＳ Ｐゴシック" panose="020B0600070205080204" pitchFamily="50" charset="-128"/>
              </a:rPr>
              <a:pPr>
                <a:spcBef>
                  <a:spcPct val="0"/>
                </a:spcBef>
              </a:pPr>
              <a:t>25</a:t>
            </a:fld>
            <a:endParaRPr lang="en-US" altLang="ja-JP">
              <a:ea typeface="ＭＳ Ｐゴシック" panose="020B0600070205080204" pitchFamily="50"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a:extLst>
              <a:ext uri="{FF2B5EF4-FFF2-40B4-BE49-F238E27FC236}">
                <a16:creationId xmlns:a16="http://schemas.microsoft.com/office/drawing/2014/main" id="{4218CC49-A786-469E-AFEA-3E0304A6719A}"/>
              </a:ext>
            </a:extLst>
          </p:cNvPr>
          <p:cNvSpPr>
            <a:spLocks noGrp="1" noRot="1" noChangeAspect="1" noChangeArrowheads="1" noTextEdit="1"/>
          </p:cNvSpPr>
          <p:nvPr>
            <p:ph type="sldImg"/>
          </p:nvPr>
        </p:nvSpPr>
        <p:spPr>
          <a:ln/>
        </p:spPr>
      </p:sp>
      <p:sp>
        <p:nvSpPr>
          <p:cNvPr id="76803" name="ノート プレースホルダー 2">
            <a:extLst>
              <a:ext uri="{FF2B5EF4-FFF2-40B4-BE49-F238E27FC236}">
                <a16:creationId xmlns:a16="http://schemas.microsoft.com/office/drawing/2014/main" id="{43A0C9AB-0719-4354-AA14-3CE26490517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76804" name="スライド番号プレースホルダー 3">
            <a:extLst>
              <a:ext uri="{FF2B5EF4-FFF2-40B4-BE49-F238E27FC236}">
                <a16:creationId xmlns:a16="http://schemas.microsoft.com/office/drawing/2014/main" id="{F5456205-E6CB-4E7C-87E3-DA1EFC9122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757128D2-7FA7-472F-9B65-AC9FA57ECDB0}" type="slidenum">
              <a:rPr lang="en-US" altLang="ja-JP" smtClean="0">
                <a:ea typeface="ＭＳ Ｐゴシック" panose="020B0600070205080204" pitchFamily="50" charset="-128"/>
              </a:rPr>
              <a:pPr>
                <a:spcBef>
                  <a:spcPct val="0"/>
                </a:spcBef>
              </a:pPr>
              <a:t>26</a:t>
            </a:fld>
            <a:endParaRPr lang="en-US" altLang="ja-JP">
              <a:ea typeface="ＭＳ Ｐゴシック" panose="020B0600070205080204" pitchFamily="5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a:extLst>
              <a:ext uri="{FF2B5EF4-FFF2-40B4-BE49-F238E27FC236}">
                <a16:creationId xmlns:a16="http://schemas.microsoft.com/office/drawing/2014/main" id="{1A051F71-B251-4E49-B922-83EA7A5BE994}"/>
              </a:ext>
            </a:extLst>
          </p:cNvPr>
          <p:cNvSpPr>
            <a:spLocks noGrp="1" noRot="1" noChangeAspect="1" noChangeArrowheads="1" noTextEdit="1"/>
          </p:cNvSpPr>
          <p:nvPr>
            <p:ph type="sldImg"/>
          </p:nvPr>
        </p:nvSpPr>
        <p:spPr>
          <a:ln/>
        </p:spPr>
      </p:sp>
      <p:sp>
        <p:nvSpPr>
          <p:cNvPr id="78851" name="ノート プレースホルダー 2">
            <a:extLst>
              <a:ext uri="{FF2B5EF4-FFF2-40B4-BE49-F238E27FC236}">
                <a16:creationId xmlns:a16="http://schemas.microsoft.com/office/drawing/2014/main" id="{0225ED50-CF85-488B-8BB6-A2ADB06C0F2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78852" name="スライド番号プレースホルダー 3">
            <a:extLst>
              <a:ext uri="{FF2B5EF4-FFF2-40B4-BE49-F238E27FC236}">
                <a16:creationId xmlns:a16="http://schemas.microsoft.com/office/drawing/2014/main" id="{7091435A-978F-4AE5-A02C-50CC4612BE1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2F47FC9-9382-44B1-86DC-319D0A8BE230}" type="slidenum">
              <a:rPr lang="en-US" altLang="ja-JP" smtClean="0">
                <a:ea typeface="ＭＳ Ｐゴシック" panose="020B0600070205080204" pitchFamily="50" charset="-128"/>
              </a:rPr>
              <a:pPr>
                <a:spcBef>
                  <a:spcPct val="0"/>
                </a:spcBef>
              </a:pPr>
              <a:t>27</a:t>
            </a:fld>
            <a:endParaRPr lang="en-US" altLang="ja-JP">
              <a:ea typeface="ＭＳ Ｐゴシック" panose="020B0600070205080204" pitchFamily="50"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a:extLst>
              <a:ext uri="{FF2B5EF4-FFF2-40B4-BE49-F238E27FC236}">
                <a16:creationId xmlns:a16="http://schemas.microsoft.com/office/drawing/2014/main" id="{3BEA0B8C-9C1A-4E27-9636-0E059CBF0FB6}"/>
              </a:ext>
            </a:extLst>
          </p:cNvPr>
          <p:cNvSpPr>
            <a:spLocks noGrp="1" noRot="1" noChangeAspect="1" noChangeArrowheads="1" noTextEdit="1"/>
          </p:cNvSpPr>
          <p:nvPr>
            <p:ph type="sldImg"/>
          </p:nvPr>
        </p:nvSpPr>
        <p:spPr>
          <a:ln/>
        </p:spPr>
      </p:sp>
      <p:sp>
        <p:nvSpPr>
          <p:cNvPr id="80899" name="ノート プレースホルダー 2">
            <a:extLst>
              <a:ext uri="{FF2B5EF4-FFF2-40B4-BE49-F238E27FC236}">
                <a16:creationId xmlns:a16="http://schemas.microsoft.com/office/drawing/2014/main" id="{FA76F56C-1FB7-4EBD-BB2A-A9B4535098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80900" name="スライド番号プレースホルダー 3">
            <a:extLst>
              <a:ext uri="{FF2B5EF4-FFF2-40B4-BE49-F238E27FC236}">
                <a16:creationId xmlns:a16="http://schemas.microsoft.com/office/drawing/2014/main" id="{916E589A-1066-4DC0-9EFF-261A147133B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8E6C004-5C2C-4F33-9990-C9D0801A3A7A}" type="slidenum">
              <a:rPr lang="en-US" altLang="ja-JP" smtClean="0">
                <a:ea typeface="ＭＳ Ｐゴシック" panose="020B0600070205080204" pitchFamily="50" charset="-128"/>
              </a:rPr>
              <a:pPr>
                <a:spcBef>
                  <a:spcPct val="0"/>
                </a:spcBef>
              </a:pPr>
              <a:t>28</a:t>
            </a:fld>
            <a:endParaRPr lang="en-US" altLang="ja-JP">
              <a:ea typeface="ＭＳ Ｐゴシック" panose="020B0600070205080204" pitchFamily="5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a:extLst>
              <a:ext uri="{FF2B5EF4-FFF2-40B4-BE49-F238E27FC236}">
                <a16:creationId xmlns:a16="http://schemas.microsoft.com/office/drawing/2014/main" id="{7C0220AA-93C3-455C-911A-D355ABE285F7}"/>
              </a:ext>
            </a:extLst>
          </p:cNvPr>
          <p:cNvSpPr>
            <a:spLocks noGrp="1" noRot="1" noChangeAspect="1" noChangeArrowheads="1" noTextEdit="1"/>
          </p:cNvSpPr>
          <p:nvPr>
            <p:ph type="sldImg"/>
          </p:nvPr>
        </p:nvSpPr>
        <p:spPr>
          <a:ln/>
        </p:spPr>
      </p:sp>
      <p:sp>
        <p:nvSpPr>
          <p:cNvPr id="82947" name="ノート プレースホルダー 2">
            <a:extLst>
              <a:ext uri="{FF2B5EF4-FFF2-40B4-BE49-F238E27FC236}">
                <a16:creationId xmlns:a16="http://schemas.microsoft.com/office/drawing/2014/main" id="{BAD26D8F-FA8E-4A33-9C11-AF499354DA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82948" name="スライド番号プレースホルダー 3">
            <a:extLst>
              <a:ext uri="{FF2B5EF4-FFF2-40B4-BE49-F238E27FC236}">
                <a16:creationId xmlns:a16="http://schemas.microsoft.com/office/drawing/2014/main" id="{AC688C7B-E43B-4E49-A28D-D4F58FA84BD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6A4BA26-0760-41E9-8E82-05F53E264944}" type="slidenum">
              <a:rPr lang="en-US" altLang="ja-JP" smtClean="0">
                <a:ea typeface="ＭＳ Ｐゴシック" panose="020B0600070205080204" pitchFamily="50" charset="-128"/>
              </a:rPr>
              <a:pPr>
                <a:spcBef>
                  <a:spcPct val="0"/>
                </a:spcBef>
              </a:pPr>
              <a:t>29</a:t>
            </a:fld>
            <a:endParaRPr lang="en-US" altLang="ja-JP">
              <a:ea typeface="ＭＳ Ｐゴシック" panose="020B0600070205080204"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a:extLst>
              <a:ext uri="{FF2B5EF4-FFF2-40B4-BE49-F238E27FC236}">
                <a16:creationId xmlns:a16="http://schemas.microsoft.com/office/drawing/2014/main" id="{52EB44B6-449F-4CE3-B039-60970C6CB132}"/>
              </a:ext>
            </a:extLst>
          </p:cNvPr>
          <p:cNvSpPr>
            <a:spLocks noGrp="1" noRot="1" noChangeAspect="1" noChangeArrowheads="1" noTextEdit="1"/>
          </p:cNvSpPr>
          <p:nvPr>
            <p:ph type="sldImg"/>
          </p:nvPr>
        </p:nvSpPr>
        <p:spPr>
          <a:ln/>
        </p:spPr>
      </p:sp>
      <p:sp>
        <p:nvSpPr>
          <p:cNvPr id="84995" name="ノート プレースホルダー 2">
            <a:extLst>
              <a:ext uri="{FF2B5EF4-FFF2-40B4-BE49-F238E27FC236}">
                <a16:creationId xmlns:a16="http://schemas.microsoft.com/office/drawing/2014/main" id="{A3B1F62D-F927-4D50-99AA-C02119B74E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84996" name="スライド番号プレースホルダー 3">
            <a:extLst>
              <a:ext uri="{FF2B5EF4-FFF2-40B4-BE49-F238E27FC236}">
                <a16:creationId xmlns:a16="http://schemas.microsoft.com/office/drawing/2014/main" id="{8999178F-EBA9-4306-83C5-E6E9CEC96DB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D7E5B37-0B9D-4737-B6C7-60328EA3E715}" type="slidenum">
              <a:rPr lang="en-US" altLang="ja-JP" smtClean="0">
                <a:ea typeface="ＭＳ Ｐゴシック" panose="020B0600070205080204" pitchFamily="50" charset="-128"/>
              </a:rPr>
              <a:pPr>
                <a:spcBef>
                  <a:spcPct val="0"/>
                </a:spcBef>
              </a:pPr>
              <a:t>30</a:t>
            </a:fld>
            <a:endParaRPr lang="en-US" altLang="ja-JP">
              <a:ea typeface="ＭＳ Ｐゴシック" panose="020B0600070205080204" pitchFamily="50"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a:extLst>
              <a:ext uri="{FF2B5EF4-FFF2-40B4-BE49-F238E27FC236}">
                <a16:creationId xmlns:a16="http://schemas.microsoft.com/office/drawing/2014/main" id="{DC51BBFC-C838-41E1-B72E-6A9E6CE8AA06}"/>
              </a:ext>
            </a:extLst>
          </p:cNvPr>
          <p:cNvSpPr>
            <a:spLocks noGrp="1" noRot="1" noChangeAspect="1" noChangeArrowheads="1" noTextEdit="1"/>
          </p:cNvSpPr>
          <p:nvPr>
            <p:ph type="sldImg"/>
          </p:nvPr>
        </p:nvSpPr>
        <p:spPr>
          <a:ln/>
        </p:spPr>
      </p:sp>
      <p:sp>
        <p:nvSpPr>
          <p:cNvPr id="87043" name="ノート プレースホルダー 2">
            <a:extLst>
              <a:ext uri="{FF2B5EF4-FFF2-40B4-BE49-F238E27FC236}">
                <a16:creationId xmlns:a16="http://schemas.microsoft.com/office/drawing/2014/main" id="{6F4FF07F-45AB-475E-904D-303435E1A2E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87044" name="スライド番号プレースホルダー 3">
            <a:extLst>
              <a:ext uri="{FF2B5EF4-FFF2-40B4-BE49-F238E27FC236}">
                <a16:creationId xmlns:a16="http://schemas.microsoft.com/office/drawing/2014/main" id="{752FB145-A5E8-488C-856F-C42B468DDC7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1D23A0F-1329-4C6A-8FC3-94375E5CBFE6}" type="slidenum">
              <a:rPr lang="en-US" altLang="ja-JP" smtClean="0">
                <a:solidFill>
                  <a:srgbClr val="000000"/>
                </a:solidFill>
                <a:ea typeface="ＭＳ Ｐゴシック" panose="020B0600070205080204" pitchFamily="50" charset="-128"/>
              </a:rPr>
              <a:pPr>
                <a:spcBef>
                  <a:spcPct val="0"/>
                </a:spcBef>
              </a:pPr>
              <a:t>31</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a:extLst>
              <a:ext uri="{FF2B5EF4-FFF2-40B4-BE49-F238E27FC236}">
                <a16:creationId xmlns:a16="http://schemas.microsoft.com/office/drawing/2014/main" id="{A258E1DD-D632-4570-905B-4E6F9CBABABB}"/>
              </a:ext>
            </a:extLst>
          </p:cNvPr>
          <p:cNvSpPr>
            <a:spLocks noGrp="1" noRot="1" noChangeAspect="1" noChangeArrowheads="1" noTextEdit="1"/>
          </p:cNvSpPr>
          <p:nvPr>
            <p:ph type="sldImg"/>
          </p:nvPr>
        </p:nvSpPr>
        <p:spPr>
          <a:ln/>
        </p:spPr>
      </p:sp>
      <p:sp>
        <p:nvSpPr>
          <p:cNvPr id="89091" name="ノート プレースホルダー 2">
            <a:extLst>
              <a:ext uri="{FF2B5EF4-FFF2-40B4-BE49-F238E27FC236}">
                <a16:creationId xmlns:a16="http://schemas.microsoft.com/office/drawing/2014/main" id="{C7FB11F9-90D3-4A51-8752-80797ED2E0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89092" name="スライド番号プレースホルダー 3">
            <a:extLst>
              <a:ext uri="{FF2B5EF4-FFF2-40B4-BE49-F238E27FC236}">
                <a16:creationId xmlns:a16="http://schemas.microsoft.com/office/drawing/2014/main" id="{FAAD859C-7E3B-4B8E-AEA1-D862CCA54AD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00D81A7-4947-41EC-8053-8C940647AB53}" type="slidenum">
              <a:rPr lang="en-US" altLang="ja-JP" smtClean="0">
                <a:ea typeface="ＭＳ Ｐゴシック" panose="020B0600070205080204" pitchFamily="50" charset="-128"/>
              </a:rPr>
              <a:pPr>
                <a:spcBef>
                  <a:spcPct val="0"/>
                </a:spcBef>
              </a:pPr>
              <a:t>32</a:t>
            </a:fld>
            <a:endParaRPr lang="en-US" altLang="ja-JP">
              <a:ea typeface="ＭＳ Ｐゴシック" panose="020B0600070205080204" pitchFamily="50"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ー 1">
            <a:extLst>
              <a:ext uri="{FF2B5EF4-FFF2-40B4-BE49-F238E27FC236}">
                <a16:creationId xmlns:a16="http://schemas.microsoft.com/office/drawing/2014/main" id="{1AF7A965-1C88-48F4-8399-69E0C1F56A77}"/>
              </a:ext>
            </a:extLst>
          </p:cNvPr>
          <p:cNvSpPr>
            <a:spLocks noGrp="1" noRot="1" noChangeAspect="1" noChangeArrowheads="1" noTextEdit="1"/>
          </p:cNvSpPr>
          <p:nvPr>
            <p:ph type="sldImg"/>
          </p:nvPr>
        </p:nvSpPr>
        <p:spPr>
          <a:ln/>
        </p:spPr>
      </p:sp>
      <p:sp>
        <p:nvSpPr>
          <p:cNvPr id="91139" name="ノート プレースホルダー 2">
            <a:extLst>
              <a:ext uri="{FF2B5EF4-FFF2-40B4-BE49-F238E27FC236}">
                <a16:creationId xmlns:a16="http://schemas.microsoft.com/office/drawing/2014/main" id="{DD2191AF-06DD-4501-BB83-207261175A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91140" name="スライド番号プレースホルダー 3">
            <a:extLst>
              <a:ext uri="{FF2B5EF4-FFF2-40B4-BE49-F238E27FC236}">
                <a16:creationId xmlns:a16="http://schemas.microsoft.com/office/drawing/2014/main" id="{104BF63E-85D3-4D54-A2F0-D49D06C3474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68BE76D-1567-4684-96CE-50CA71ED1461}" type="slidenum">
              <a:rPr lang="en-US" altLang="ja-JP" smtClean="0">
                <a:ea typeface="ＭＳ Ｐゴシック" panose="020B0600070205080204" pitchFamily="50" charset="-128"/>
              </a:rPr>
              <a:pPr>
                <a:spcBef>
                  <a:spcPct val="0"/>
                </a:spcBef>
              </a:pPr>
              <a:t>33</a:t>
            </a:fld>
            <a:endParaRPr lang="en-US" altLang="ja-JP">
              <a:ea typeface="ＭＳ Ｐゴシック" panose="020B0600070205080204" pitchFamily="50"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ー 1">
            <a:extLst>
              <a:ext uri="{FF2B5EF4-FFF2-40B4-BE49-F238E27FC236}">
                <a16:creationId xmlns:a16="http://schemas.microsoft.com/office/drawing/2014/main" id="{35ECEB0A-16E9-48C8-AE02-1ADAB00F0E3A}"/>
              </a:ext>
            </a:extLst>
          </p:cNvPr>
          <p:cNvSpPr>
            <a:spLocks noGrp="1" noRot="1" noChangeAspect="1" noChangeArrowheads="1" noTextEdit="1"/>
          </p:cNvSpPr>
          <p:nvPr>
            <p:ph type="sldImg"/>
          </p:nvPr>
        </p:nvSpPr>
        <p:spPr>
          <a:ln/>
        </p:spPr>
      </p:sp>
      <p:sp>
        <p:nvSpPr>
          <p:cNvPr id="93187" name="ノート プレースホルダー 2">
            <a:extLst>
              <a:ext uri="{FF2B5EF4-FFF2-40B4-BE49-F238E27FC236}">
                <a16:creationId xmlns:a16="http://schemas.microsoft.com/office/drawing/2014/main" id="{34A8B8AE-F306-4BBD-8B12-77762818A0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93188" name="スライド番号プレースホルダー 3">
            <a:extLst>
              <a:ext uri="{FF2B5EF4-FFF2-40B4-BE49-F238E27FC236}">
                <a16:creationId xmlns:a16="http://schemas.microsoft.com/office/drawing/2014/main" id="{3E8A9199-D4B5-48F8-BD1E-F6CAEEFE128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7DCB46E-9D0A-41BA-9957-25B73140A03E}" type="slidenum">
              <a:rPr lang="en-US" altLang="ja-JP" smtClean="0">
                <a:ea typeface="ＭＳ Ｐゴシック" panose="020B0600070205080204" pitchFamily="50" charset="-128"/>
              </a:rPr>
              <a:pPr>
                <a:spcBef>
                  <a:spcPct val="0"/>
                </a:spcBef>
              </a:pPr>
              <a:t>34</a:t>
            </a:fld>
            <a:endParaRPr lang="en-US" altLang="ja-JP">
              <a:ea typeface="ＭＳ Ｐゴシック" panose="020B0600070205080204"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C50B1103-831C-4342-864C-8261A779E7F5}"/>
              </a:ext>
            </a:extLst>
          </p:cNvPr>
          <p:cNvSpPr>
            <a:spLocks noGrp="1" noRot="1" noChangeAspect="1" noChangeArrowheads="1" noTextEdit="1"/>
          </p:cNvSpPr>
          <p:nvPr>
            <p:ph type="sldImg"/>
          </p:nvPr>
        </p:nvSpPr>
        <p:spPr>
          <a:ln/>
        </p:spPr>
      </p:sp>
      <p:sp>
        <p:nvSpPr>
          <p:cNvPr id="36867" name="ノート プレースホルダー 2">
            <a:extLst>
              <a:ext uri="{FF2B5EF4-FFF2-40B4-BE49-F238E27FC236}">
                <a16:creationId xmlns:a16="http://schemas.microsoft.com/office/drawing/2014/main" id="{7D58BB1E-6975-49F9-A8CC-333F994CCB9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36868" name="スライド番号プレースホルダー 3">
            <a:extLst>
              <a:ext uri="{FF2B5EF4-FFF2-40B4-BE49-F238E27FC236}">
                <a16:creationId xmlns:a16="http://schemas.microsoft.com/office/drawing/2014/main" id="{409C9541-1203-47DC-BCEE-23F69EC3CB3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C50E855-88CE-4A57-99AB-16F7BC06534D}" type="slidenum">
              <a:rPr lang="en-US" altLang="ja-JP" smtClean="0">
                <a:solidFill>
                  <a:srgbClr val="000000"/>
                </a:solidFill>
              </a:rPr>
              <a:pPr/>
              <a:t>5</a:t>
            </a:fld>
            <a:endParaRPr lang="en-US" altLang="ja-JP">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ー 1">
            <a:extLst>
              <a:ext uri="{FF2B5EF4-FFF2-40B4-BE49-F238E27FC236}">
                <a16:creationId xmlns:a16="http://schemas.microsoft.com/office/drawing/2014/main" id="{B68EA10C-4D78-4604-8F5C-F579161E064A}"/>
              </a:ext>
            </a:extLst>
          </p:cNvPr>
          <p:cNvSpPr>
            <a:spLocks noGrp="1" noRot="1" noChangeAspect="1" noChangeArrowheads="1" noTextEdit="1"/>
          </p:cNvSpPr>
          <p:nvPr>
            <p:ph type="sldImg"/>
          </p:nvPr>
        </p:nvSpPr>
        <p:spPr>
          <a:ln/>
        </p:spPr>
      </p:sp>
      <p:sp>
        <p:nvSpPr>
          <p:cNvPr id="95235" name="ノート プレースホルダー 2">
            <a:extLst>
              <a:ext uri="{FF2B5EF4-FFF2-40B4-BE49-F238E27FC236}">
                <a16:creationId xmlns:a16="http://schemas.microsoft.com/office/drawing/2014/main" id="{A841B9C4-658C-48A3-A8AF-CBF1939B94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95236" name="スライド番号プレースホルダー 3">
            <a:extLst>
              <a:ext uri="{FF2B5EF4-FFF2-40B4-BE49-F238E27FC236}">
                <a16:creationId xmlns:a16="http://schemas.microsoft.com/office/drawing/2014/main" id="{BEF4E425-6999-45EE-B37D-5934BED93CA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C403719-987C-404F-AA72-45462BB36756}" type="slidenum">
              <a:rPr lang="en-US" altLang="ja-JP" smtClean="0">
                <a:ea typeface="ＭＳ Ｐゴシック" panose="020B0600070205080204" pitchFamily="50" charset="-128"/>
              </a:rPr>
              <a:pPr>
                <a:spcBef>
                  <a:spcPct val="0"/>
                </a:spcBef>
              </a:pPr>
              <a:t>35</a:t>
            </a:fld>
            <a:endParaRPr lang="en-US" altLang="ja-JP">
              <a:ea typeface="ＭＳ Ｐゴシック" panose="020B0600070205080204" pitchFamily="50"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ー 1">
            <a:extLst>
              <a:ext uri="{FF2B5EF4-FFF2-40B4-BE49-F238E27FC236}">
                <a16:creationId xmlns:a16="http://schemas.microsoft.com/office/drawing/2014/main" id="{B51F0CD6-E566-4A28-8333-9818850FAED9}"/>
              </a:ext>
            </a:extLst>
          </p:cNvPr>
          <p:cNvSpPr>
            <a:spLocks noGrp="1" noRot="1" noChangeAspect="1" noChangeArrowheads="1" noTextEdit="1"/>
          </p:cNvSpPr>
          <p:nvPr>
            <p:ph type="sldImg"/>
          </p:nvPr>
        </p:nvSpPr>
        <p:spPr>
          <a:ln/>
        </p:spPr>
      </p:sp>
      <p:sp>
        <p:nvSpPr>
          <p:cNvPr id="97283" name="ノート プレースホルダー 2">
            <a:extLst>
              <a:ext uri="{FF2B5EF4-FFF2-40B4-BE49-F238E27FC236}">
                <a16:creationId xmlns:a16="http://schemas.microsoft.com/office/drawing/2014/main" id="{9E06ECA1-2D19-4699-9D00-0DC2057AF3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97284" name="スライド番号プレースホルダー 3">
            <a:extLst>
              <a:ext uri="{FF2B5EF4-FFF2-40B4-BE49-F238E27FC236}">
                <a16:creationId xmlns:a16="http://schemas.microsoft.com/office/drawing/2014/main" id="{7750B6A5-0790-4970-B1F0-C72E8B8DBCE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F9E6E9C-AD4A-44CE-899F-5930FAECF6F2}" type="slidenum">
              <a:rPr lang="en-US" altLang="ja-JP" smtClean="0">
                <a:ea typeface="ＭＳ Ｐゴシック" panose="020B0600070205080204" pitchFamily="50" charset="-128"/>
              </a:rPr>
              <a:pPr>
                <a:spcBef>
                  <a:spcPct val="0"/>
                </a:spcBef>
              </a:pPr>
              <a:t>36</a:t>
            </a:fld>
            <a:endParaRPr lang="en-US" altLang="ja-JP">
              <a:ea typeface="ＭＳ Ｐゴシック" panose="020B0600070205080204" pitchFamily="50"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a:extLst>
              <a:ext uri="{FF2B5EF4-FFF2-40B4-BE49-F238E27FC236}">
                <a16:creationId xmlns:a16="http://schemas.microsoft.com/office/drawing/2014/main" id="{9051C6C7-37F7-4AE0-A550-392CA7DAD1B1}"/>
              </a:ext>
            </a:extLst>
          </p:cNvPr>
          <p:cNvSpPr>
            <a:spLocks noGrp="1" noRot="1" noChangeAspect="1" noChangeArrowheads="1" noTextEdit="1"/>
          </p:cNvSpPr>
          <p:nvPr>
            <p:ph type="sldImg"/>
          </p:nvPr>
        </p:nvSpPr>
        <p:spPr>
          <a:ln/>
        </p:spPr>
      </p:sp>
      <p:sp>
        <p:nvSpPr>
          <p:cNvPr id="99331" name="ノート プレースホルダー 2">
            <a:extLst>
              <a:ext uri="{FF2B5EF4-FFF2-40B4-BE49-F238E27FC236}">
                <a16:creationId xmlns:a16="http://schemas.microsoft.com/office/drawing/2014/main" id="{414E74EA-7289-443A-944D-8D6015C123E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99332" name="スライド番号プレースホルダー 3">
            <a:extLst>
              <a:ext uri="{FF2B5EF4-FFF2-40B4-BE49-F238E27FC236}">
                <a16:creationId xmlns:a16="http://schemas.microsoft.com/office/drawing/2014/main" id="{81CFF876-3F37-49BC-A113-BEA3A4993F4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72D89590-D45B-4E45-B816-E8C8A831A438}" type="slidenum">
              <a:rPr lang="en-US" altLang="ja-JP" smtClean="0">
                <a:ea typeface="ＭＳ Ｐゴシック" panose="020B0600070205080204" pitchFamily="50" charset="-128"/>
              </a:rPr>
              <a:pPr>
                <a:spcBef>
                  <a:spcPct val="0"/>
                </a:spcBef>
              </a:pPr>
              <a:t>37</a:t>
            </a:fld>
            <a:endParaRPr lang="en-US" altLang="ja-JP">
              <a:ea typeface="ＭＳ Ｐゴシック" panose="020B0600070205080204" pitchFamily="50"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a:extLst>
              <a:ext uri="{FF2B5EF4-FFF2-40B4-BE49-F238E27FC236}">
                <a16:creationId xmlns:a16="http://schemas.microsoft.com/office/drawing/2014/main" id="{5BB3376E-029E-4955-9569-78A338544DD1}"/>
              </a:ext>
            </a:extLst>
          </p:cNvPr>
          <p:cNvSpPr>
            <a:spLocks noGrp="1" noRot="1" noChangeAspect="1" noChangeArrowheads="1" noTextEdit="1"/>
          </p:cNvSpPr>
          <p:nvPr>
            <p:ph type="sldImg"/>
          </p:nvPr>
        </p:nvSpPr>
        <p:spPr>
          <a:ln/>
        </p:spPr>
      </p:sp>
      <p:sp>
        <p:nvSpPr>
          <p:cNvPr id="101379" name="ノート プレースホルダー 2">
            <a:extLst>
              <a:ext uri="{FF2B5EF4-FFF2-40B4-BE49-F238E27FC236}">
                <a16:creationId xmlns:a16="http://schemas.microsoft.com/office/drawing/2014/main" id="{C33AFB9E-9136-4F15-9047-617B2FFE2F7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101380" name="スライド番号プレースホルダー 3">
            <a:extLst>
              <a:ext uri="{FF2B5EF4-FFF2-40B4-BE49-F238E27FC236}">
                <a16:creationId xmlns:a16="http://schemas.microsoft.com/office/drawing/2014/main" id="{35DB71D6-BF77-476D-8250-EF8CBBCB4FA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965F023-D904-4440-91A1-0F4CB95DE43E}" type="slidenum">
              <a:rPr lang="en-US" altLang="ja-JP" smtClean="0">
                <a:ea typeface="ＭＳ Ｐゴシック" panose="020B0600070205080204" pitchFamily="50" charset="-128"/>
              </a:rPr>
              <a:pPr>
                <a:spcBef>
                  <a:spcPct val="0"/>
                </a:spcBef>
              </a:pPr>
              <a:t>38</a:t>
            </a:fld>
            <a:endParaRPr lang="en-US" altLang="ja-JP">
              <a:ea typeface="ＭＳ Ｐゴシック" panose="020B0600070205080204" pitchFamily="50"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a:extLst>
              <a:ext uri="{FF2B5EF4-FFF2-40B4-BE49-F238E27FC236}">
                <a16:creationId xmlns:a16="http://schemas.microsoft.com/office/drawing/2014/main" id="{DBF67164-1F14-42A5-8BF6-27D9CC0ABA2C}"/>
              </a:ext>
            </a:extLst>
          </p:cNvPr>
          <p:cNvSpPr>
            <a:spLocks noGrp="1" noRot="1" noChangeAspect="1" noChangeArrowheads="1" noTextEdit="1"/>
          </p:cNvSpPr>
          <p:nvPr>
            <p:ph type="sldImg"/>
          </p:nvPr>
        </p:nvSpPr>
        <p:spPr>
          <a:ln/>
        </p:spPr>
      </p:sp>
      <p:sp>
        <p:nvSpPr>
          <p:cNvPr id="103427" name="ノート プレースホルダー 2">
            <a:extLst>
              <a:ext uri="{FF2B5EF4-FFF2-40B4-BE49-F238E27FC236}">
                <a16:creationId xmlns:a16="http://schemas.microsoft.com/office/drawing/2014/main" id="{85A4B472-D803-41E5-9E0B-108844CCF7A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103428" name="スライド番号プレースホルダー 3">
            <a:extLst>
              <a:ext uri="{FF2B5EF4-FFF2-40B4-BE49-F238E27FC236}">
                <a16:creationId xmlns:a16="http://schemas.microsoft.com/office/drawing/2014/main" id="{8D957EC7-77C1-4830-91D7-37CD3A67FD8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CBE2A96-7B87-49E7-B660-FA7052827F09}" type="slidenum">
              <a:rPr lang="en-US" altLang="ja-JP" smtClean="0">
                <a:ea typeface="ＭＳ Ｐゴシック" panose="020B0600070205080204" pitchFamily="50" charset="-128"/>
              </a:rPr>
              <a:pPr>
                <a:spcBef>
                  <a:spcPct val="0"/>
                </a:spcBef>
              </a:pPr>
              <a:t>39</a:t>
            </a:fld>
            <a:endParaRPr lang="en-US" altLang="ja-JP">
              <a:ea typeface="ＭＳ Ｐゴシック" panose="020B0600070205080204" pitchFamily="50"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a:extLst>
              <a:ext uri="{FF2B5EF4-FFF2-40B4-BE49-F238E27FC236}">
                <a16:creationId xmlns:a16="http://schemas.microsoft.com/office/drawing/2014/main" id="{8970805E-592E-4FA2-B853-429F27B23573}"/>
              </a:ext>
            </a:extLst>
          </p:cNvPr>
          <p:cNvSpPr>
            <a:spLocks noGrp="1" noRot="1" noChangeAspect="1" noChangeArrowheads="1" noTextEdit="1"/>
          </p:cNvSpPr>
          <p:nvPr>
            <p:ph type="sldImg"/>
          </p:nvPr>
        </p:nvSpPr>
        <p:spPr>
          <a:ln/>
        </p:spPr>
      </p:sp>
      <p:sp>
        <p:nvSpPr>
          <p:cNvPr id="105475" name="ノート プレースホルダー 2">
            <a:extLst>
              <a:ext uri="{FF2B5EF4-FFF2-40B4-BE49-F238E27FC236}">
                <a16:creationId xmlns:a16="http://schemas.microsoft.com/office/drawing/2014/main" id="{6945E443-72DF-47AA-8081-8D778C65CB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105476" name="スライド番号プレースホルダー 3">
            <a:extLst>
              <a:ext uri="{FF2B5EF4-FFF2-40B4-BE49-F238E27FC236}">
                <a16:creationId xmlns:a16="http://schemas.microsoft.com/office/drawing/2014/main" id="{4FD20A01-8C56-4B93-A632-C8334971D1F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92ED304-4813-4E2B-B270-1BAC140DE58D}" type="slidenum">
              <a:rPr lang="en-US" altLang="ja-JP" smtClean="0">
                <a:ea typeface="ＭＳ Ｐゴシック" panose="020B0600070205080204" pitchFamily="50" charset="-128"/>
              </a:rPr>
              <a:pPr>
                <a:spcBef>
                  <a:spcPct val="0"/>
                </a:spcBef>
              </a:pPr>
              <a:t>40</a:t>
            </a:fld>
            <a:endParaRPr lang="en-US" altLang="ja-JP">
              <a:ea typeface="ＭＳ Ｐゴシック" panose="020B0600070205080204" pitchFamily="50"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ー 1">
            <a:extLst>
              <a:ext uri="{FF2B5EF4-FFF2-40B4-BE49-F238E27FC236}">
                <a16:creationId xmlns:a16="http://schemas.microsoft.com/office/drawing/2014/main" id="{BC5161D3-5C64-4E1B-9FBE-F77FAE458071}"/>
              </a:ext>
            </a:extLst>
          </p:cNvPr>
          <p:cNvSpPr>
            <a:spLocks noGrp="1" noRot="1" noChangeAspect="1" noChangeArrowheads="1" noTextEdit="1"/>
          </p:cNvSpPr>
          <p:nvPr>
            <p:ph type="sldImg"/>
          </p:nvPr>
        </p:nvSpPr>
        <p:spPr>
          <a:ln/>
        </p:spPr>
      </p:sp>
      <p:sp>
        <p:nvSpPr>
          <p:cNvPr id="107523" name="ノート プレースホルダー 2">
            <a:extLst>
              <a:ext uri="{FF2B5EF4-FFF2-40B4-BE49-F238E27FC236}">
                <a16:creationId xmlns:a16="http://schemas.microsoft.com/office/drawing/2014/main" id="{897FCBC7-DFB7-40F4-9745-C4865C5D1DB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107524" name="スライド番号プレースホルダー 3">
            <a:extLst>
              <a:ext uri="{FF2B5EF4-FFF2-40B4-BE49-F238E27FC236}">
                <a16:creationId xmlns:a16="http://schemas.microsoft.com/office/drawing/2014/main" id="{24146F1B-607D-47F5-9E82-67DD3072B12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339C388-C305-4C29-A99A-DD4462DC1ABE}" type="slidenum">
              <a:rPr lang="en-US" altLang="ja-JP" smtClean="0">
                <a:ea typeface="ＭＳ Ｐゴシック" panose="020B0600070205080204" pitchFamily="50" charset="-128"/>
              </a:rPr>
              <a:pPr>
                <a:spcBef>
                  <a:spcPct val="0"/>
                </a:spcBef>
              </a:pPr>
              <a:t>41</a:t>
            </a:fld>
            <a:endParaRPr lang="en-US" altLang="ja-JP">
              <a:ea typeface="ＭＳ Ｐゴシック" panose="020B0600070205080204" pitchFamily="50"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ー 1">
            <a:extLst>
              <a:ext uri="{FF2B5EF4-FFF2-40B4-BE49-F238E27FC236}">
                <a16:creationId xmlns:a16="http://schemas.microsoft.com/office/drawing/2014/main" id="{2596DE17-9B87-43D2-8729-059DFB5AC3FB}"/>
              </a:ext>
            </a:extLst>
          </p:cNvPr>
          <p:cNvSpPr>
            <a:spLocks noGrp="1" noRot="1" noChangeAspect="1" noChangeArrowheads="1" noTextEdit="1"/>
          </p:cNvSpPr>
          <p:nvPr>
            <p:ph type="sldImg"/>
          </p:nvPr>
        </p:nvSpPr>
        <p:spPr>
          <a:ln/>
        </p:spPr>
      </p:sp>
      <p:sp>
        <p:nvSpPr>
          <p:cNvPr id="109571" name="ノート プレースホルダー 2">
            <a:extLst>
              <a:ext uri="{FF2B5EF4-FFF2-40B4-BE49-F238E27FC236}">
                <a16:creationId xmlns:a16="http://schemas.microsoft.com/office/drawing/2014/main" id="{CEE637D5-585B-44C7-BE78-9DA7E74234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109572" name="スライド番号プレースホルダー 3">
            <a:extLst>
              <a:ext uri="{FF2B5EF4-FFF2-40B4-BE49-F238E27FC236}">
                <a16:creationId xmlns:a16="http://schemas.microsoft.com/office/drawing/2014/main" id="{4FD89A33-DFFD-45D8-A1EC-EA19398FA80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BD18214-ECD2-4FB9-875B-0F13AB645D5D}" type="slidenum">
              <a:rPr lang="en-US" altLang="ja-JP" smtClean="0"/>
              <a:pPr/>
              <a:t>42</a:t>
            </a:fld>
            <a:endParaRPr lang="en-US" altLang="ja-JP"/>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ー 1">
            <a:extLst>
              <a:ext uri="{FF2B5EF4-FFF2-40B4-BE49-F238E27FC236}">
                <a16:creationId xmlns:a16="http://schemas.microsoft.com/office/drawing/2014/main" id="{0CD3C9AE-70B6-46D9-87EE-D970176C9D07}"/>
              </a:ext>
            </a:extLst>
          </p:cNvPr>
          <p:cNvSpPr>
            <a:spLocks noGrp="1" noRot="1" noChangeAspect="1" noChangeArrowheads="1" noTextEdit="1"/>
          </p:cNvSpPr>
          <p:nvPr>
            <p:ph type="sldImg"/>
          </p:nvPr>
        </p:nvSpPr>
        <p:spPr>
          <a:ln/>
        </p:spPr>
      </p:sp>
      <p:sp>
        <p:nvSpPr>
          <p:cNvPr id="111619" name="ノート プレースホルダー 2">
            <a:extLst>
              <a:ext uri="{FF2B5EF4-FFF2-40B4-BE49-F238E27FC236}">
                <a16:creationId xmlns:a16="http://schemas.microsoft.com/office/drawing/2014/main" id="{80704718-F4B3-4C33-A2F3-5D51C7FE6B9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111620" name="スライド番号プレースホルダー 3">
            <a:extLst>
              <a:ext uri="{FF2B5EF4-FFF2-40B4-BE49-F238E27FC236}">
                <a16:creationId xmlns:a16="http://schemas.microsoft.com/office/drawing/2014/main" id="{E438CC7E-88F7-48FB-B616-A4FAA3C66C6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ACCC9B5-899B-4F2E-AE34-747BF311E979}" type="slidenum">
              <a:rPr lang="en-US" altLang="ja-JP" smtClean="0">
                <a:ea typeface="ＭＳ Ｐゴシック" panose="020B0600070205080204" pitchFamily="50" charset="-128"/>
              </a:rPr>
              <a:pPr>
                <a:spcBef>
                  <a:spcPct val="0"/>
                </a:spcBef>
              </a:pPr>
              <a:t>43</a:t>
            </a:fld>
            <a:endParaRPr lang="en-US" altLang="ja-JP">
              <a:ea typeface="ＭＳ Ｐゴシック" panose="020B0600070205080204" pitchFamily="50"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ー 1">
            <a:extLst>
              <a:ext uri="{FF2B5EF4-FFF2-40B4-BE49-F238E27FC236}">
                <a16:creationId xmlns:a16="http://schemas.microsoft.com/office/drawing/2014/main" id="{8F7AA3B8-BF8E-464E-895E-BAAA7C43B053}"/>
              </a:ext>
            </a:extLst>
          </p:cNvPr>
          <p:cNvSpPr>
            <a:spLocks noGrp="1" noRot="1" noChangeAspect="1" noChangeArrowheads="1" noTextEdit="1"/>
          </p:cNvSpPr>
          <p:nvPr>
            <p:ph type="sldImg"/>
          </p:nvPr>
        </p:nvSpPr>
        <p:spPr>
          <a:ln/>
        </p:spPr>
      </p:sp>
      <p:sp>
        <p:nvSpPr>
          <p:cNvPr id="113667" name="ノート プレースホルダー 2">
            <a:extLst>
              <a:ext uri="{FF2B5EF4-FFF2-40B4-BE49-F238E27FC236}">
                <a16:creationId xmlns:a16="http://schemas.microsoft.com/office/drawing/2014/main" id="{1FB8E9AF-8332-402E-80F3-7907C55D17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113668" name="スライド番号プレースホルダー 3">
            <a:extLst>
              <a:ext uri="{FF2B5EF4-FFF2-40B4-BE49-F238E27FC236}">
                <a16:creationId xmlns:a16="http://schemas.microsoft.com/office/drawing/2014/main" id="{EB7C073F-1673-4704-A9CB-080FC8FB235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8F3B332-A927-47F8-982B-48A93C149AA0}" type="slidenum">
              <a:rPr lang="en-US" altLang="ja-JP" smtClean="0">
                <a:ea typeface="ＭＳ Ｐゴシック" panose="020B0600070205080204" pitchFamily="50" charset="-128"/>
              </a:rPr>
              <a:pPr>
                <a:spcBef>
                  <a:spcPct val="0"/>
                </a:spcBef>
              </a:pPr>
              <a:t>44</a:t>
            </a:fld>
            <a:endParaRPr lang="en-US" altLang="ja-JP">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A43C569C-E3EF-4B83-9BA0-9B61856715FE}"/>
              </a:ext>
            </a:extLst>
          </p:cNvPr>
          <p:cNvSpPr>
            <a:spLocks noGrp="1" noRot="1" noChangeAspect="1" noChangeArrowheads="1" noTextEdit="1"/>
          </p:cNvSpPr>
          <p:nvPr>
            <p:ph type="sldImg"/>
          </p:nvPr>
        </p:nvSpPr>
        <p:spPr>
          <a:ln/>
        </p:spPr>
      </p:sp>
      <p:sp>
        <p:nvSpPr>
          <p:cNvPr id="38915" name="ノート プレースホルダー 2">
            <a:extLst>
              <a:ext uri="{FF2B5EF4-FFF2-40B4-BE49-F238E27FC236}">
                <a16:creationId xmlns:a16="http://schemas.microsoft.com/office/drawing/2014/main" id="{0E7E7AB2-1C34-49FA-BFEC-0540E57284A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38916" name="スライド番号プレースホルダー 3">
            <a:extLst>
              <a:ext uri="{FF2B5EF4-FFF2-40B4-BE49-F238E27FC236}">
                <a16:creationId xmlns:a16="http://schemas.microsoft.com/office/drawing/2014/main" id="{45633235-C983-45DB-A95E-9FBC7CDBFBB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B92FACB-F765-4C07-8EA0-5B8487424BF2}" type="slidenum">
              <a:rPr lang="en-US" altLang="ja-JP" smtClean="0">
                <a:ea typeface="ＭＳ Ｐゴシック" panose="020B0600070205080204" pitchFamily="50" charset="-128"/>
              </a:rPr>
              <a:pPr>
                <a:spcBef>
                  <a:spcPct val="0"/>
                </a:spcBef>
              </a:pPr>
              <a:t>6</a:t>
            </a:fld>
            <a:endParaRPr lang="en-US" altLang="ja-JP">
              <a:ea typeface="ＭＳ Ｐゴシック" panose="020B0600070205080204" pitchFamily="50"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a:extLst>
              <a:ext uri="{FF2B5EF4-FFF2-40B4-BE49-F238E27FC236}">
                <a16:creationId xmlns:a16="http://schemas.microsoft.com/office/drawing/2014/main" id="{023801E6-11A8-4518-8E3A-1302D0698DB8}"/>
              </a:ext>
            </a:extLst>
          </p:cNvPr>
          <p:cNvSpPr>
            <a:spLocks noGrp="1" noRot="1" noChangeAspect="1" noChangeArrowheads="1" noTextEdit="1"/>
          </p:cNvSpPr>
          <p:nvPr>
            <p:ph type="sldImg"/>
          </p:nvPr>
        </p:nvSpPr>
        <p:spPr>
          <a:ln/>
        </p:spPr>
      </p:sp>
      <p:sp>
        <p:nvSpPr>
          <p:cNvPr id="115715" name="ノート プレースホルダー 2">
            <a:extLst>
              <a:ext uri="{FF2B5EF4-FFF2-40B4-BE49-F238E27FC236}">
                <a16:creationId xmlns:a16="http://schemas.microsoft.com/office/drawing/2014/main" id="{93573336-C824-48A1-8B56-775DDEE769F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115716" name="スライド番号プレースホルダー 3">
            <a:extLst>
              <a:ext uri="{FF2B5EF4-FFF2-40B4-BE49-F238E27FC236}">
                <a16:creationId xmlns:a16="http://schemas.microsoft.com/office/drawing/2014/main" id="{C820D952-8FC6-408C-B484-E42ADD74F8D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CC5B875-FCCB-4206-B62D-0A557DFFF892}" type="slidenum">
              <a:rPr lang="en-US" altLang="ja-JP" smtClean="0">
                <a:solidFill>
                  <a:srgbClr val="000000"/>
                </a:solidFill>
              </a:rPr>
              <a:pPr/>
              <a:t>45</a:t>
            </a:fld>
            <a:endParaRPr lang="en-US" altLang="ja-JP">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ー 1">
            <a:extLst>
              <a:ext uri="{FF2B5EF4-FFF2-40B4-BE49-F238E27FC236}">
                <a16:creationId xmlns:a16="http://schemas.microsoft.com/office/drawing/2014/main" id="{28313AA1-EAE4-4C73-81E0-0E9667AF1E3C}"/>
              </a:ext>
            </a:extLst>
          </p:cNvPr>
          <p:cNvSpPr>
            <a:spLocks noGrp="1" noRot="1" noChangeAspect="1" noChangeArrowheads="1" noTextEdit="1"/>
          </p:cNvSpPr>
          <p:nvPr>
            <p:ph type="sldImg"/>
          </p:nvPr>
        </p:nvSpPr>
        <p:spPr>
          <a:ln/>
        </p:spPr>
      </p:sp>
      <p:sp>
        <p:nvSpPr>
          <p:cNvPr id="120835" name="ノート プレースホルダー 2">
            <a:extLst>
              <a:ext uri="{FF2B5EF4-FFF2-40B4-BE49-F238E27FC236}">
                <a16:creationId xmlns:a16="http://schemas.microsoft.com/office/drawing/2014/main" id="{A766326B-F984-4D5B-A904-BAE5C856D4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120836" name="スライド番号プレースホルダー 3">
            <a:extLst>
              <a:ext uri="{FF2B5EF4-FFF2-40B4-BE49-F238E27FC236}">
                <a16:creationId xmlns:a16="http://schemas.microsoft.com/office/drawing/2014/main" id="{F7B3F144-7037-4B02-BFBA-7E775C93938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CB013CA-D3DE-4E27-AB58-6ED420D718DC}" type="slidenum">
              <a:rPr lang="en-US" altLang="ja-JP" smtClean="0">
                <a:ea typeface="ＭＳ Ｐゴシック" panose="020B0600070205080204" pitchFamily="50" charset="-128"/>
              </a:rPr>
              <a:pPr>
                <a:spcBef>
                  <a:spcPct val="0"/>
                </a:spcBef>
              </a:pPr>
              <a:t>49</a:t>
            </a:fld>
            <a:endParaRPr lang="en-US" altLang="ja-JP">
              <a:ea typeface="ＭＳ Ｐゴシック" panose="020B0600070205080204" pitchFamily="50"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 イメージ プレースホルダー 1">
            <a:extLst>
              <a:ext uri="{FF2B5EF4-FFF2-40B4-BE49-F238E27FC236}">
                <a16:creationId xmlns:a16="http://schemas.microsoft.com/office/drawing/2014/main" id="{448A7521-D422-46B8-A3B2-705558C67FA9}"/>
              </a:ext>
            </a:extLst>
          </p:cNvPr>
          <p:cNvSpPr>
            <a:spLocks noGrp="1" noRot="1" noChangeAspect="1" noChangeArrowheads="1" noTextEdit="1"/>
          </p:cNvSpPr>
          <p:nvPr>
            <p:ph type="sldImg"/>
          </p:nvPr>
        </p:nvSpPr>
        <p:spPr>
          <a:ln/>
        </p:spPr>
      </p:sp>
      <p:sp>
        <p:nvSpPr>
          <p:cNvPr id="122883" name="ノート プレースホルダー 2">
            <a:extLst>
              <a:ext uri="{FF2B5EF4-FFF2-40B4-BE49-F238E27FC236}">
                <a16:creationId xmlns:a16="http://schemas.microsoft.com/office/drawing/2014/main" id="{901FF222-307F-443C-B565-7D3711E9ACF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122884" name="スライド番号プレースホルダー 3">
            <a:extLst>
              <a:ext uri="{FF2B5EF4-FFF2-40B4-BE49-F238E27FC236}">
                <a16:creationId xmlns:a16="http://schemas.microsoft.com/office/drawing/2014/main" id="{17629898-B0BA-40EF-9EBB-AA5613F5AEA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90C3878-E331-4912-9742-A0CC43EA8B27}" type="slidenum">
              <a:rPr lang="en-US" altLang="ja-JP" smtClean="0">
                <a:ea typeface="ＭＳ Ｐゴシック" panose="020B0600070205080204" pitchFamily="50" charset="-128"/>
              </a:rPr>
              <a:pPr>
                <a:spcBef>
                  <a:spcPct val="0"/>
                </a:spcBef>
              </a:pPr>
              <a:t>50</a:t>
            </a:fld>
            <a:endParaRPr lang="en-US" altLang="ja-JP">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F76BF1EF-D463-4542-9369-333E15992FD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97B2F8D-6426-4243-A849-EC42FA674DD7}" type="slidenum">
              <a:rPr lang="en-US" altLang="ja-JP" smtClean="0">
                <a:solidFill>
                  <a:srgbClr val="000000"/>
                </a:solidFill>
                <a:ea typeface="ＭＳ Ｐゴシック" panose="020B0600070205080204" pitchFamily="50" charset="-128"/>
              </a:rPr>
              <a:pPr>
                <a:spcBef>
                  <a:spcPct val="0"/>
                </a:spcBef>
              </a:pPr>
              <a:t>7</a:t>
            </a:fld>
            <a:endParaRPr lang="en-US" altLang="ja-JP">
              <a:solidFill>
                <a:srgbClr val="000000"/>
              </a:solidFill>
              <a:ea typeface="ＭＳ Ｐゴシック" panose="020B0600070205080204" pitchFamily="50" charset="-128"/>
            </a:endParaRPr>
          </a:p>
        </p:txBody>
      </p:sp>
      <p:sp>
        <p:nvSpPr>
          <p:cNvPr id="40963" name="Rectangle 2">
            <a:extLst>
              <a:ext uri="{FF2B5EF4-FFF2-40B4-BE49-F238E27FC236}">
                <a16:creationId xmlns:a16="http://schemas.microsoft.com/office/drawing/2014/main" id="{1EC9C9FE-849F-486B-A6B1-65361B6FA173}"/>
              </a:ext>
            </a:extLst>
          </p:cNvPr>
          <p:cNvSpPr>
            <a:spLocks noRot="1" noChangeArrowheads="1" noTextEdit="1"/>
          </p:cNvSpPr>
          <p:nvPr>
            <p:ph type="sldImg"/>
          </p:nvPr>
        </p:nvSpPr>
        <p:spPr>
          <a:ln/>
        </p:spPr>
      </p:sp>
      <p:sp>
        <p:nvSpPr>
          <p:cNvPr id="40964" name="Rectangle 3">
            <a:extLst>
              <a:ext uri="{FF2B5EF4-FFF2-40B4-BE49-F238E27FC236}">
                <a16:creationId xmlns:a16="http://schemas.microsoft.com/office/drawing/2014/main" id="{1CDE88F4-8A67-42BD-A71A-25EE346C49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9D239F69-EAAA-4E77-B62A-1072449A83F8}"/>
              </a:ext>
            </a:extLst>
          </p:cNvPr>
          <p:cNvSpPr>
            <a:spLocks noGrp="1" noRot="1" noChangeAspect="1" noChangeArrowheads="1" noTextEdit="1"/>
          </p:cNvSpPr>
          <p:nvPr>
            <p:ph type="sldImg"/>
          </p:nvPr>
        </p:nvSpPr>
        <p:spPr>
          <a:ln/>
        </p:spPr>
      </p:sp>
      <p:sp>
        <p:nvSpPr>
          <p:cNvPr id="43011" name="ノート プレースホルダー 2">
            <a:extLst>
              <a:ext uri="{FF2B5EF4-FFF2-40B4-BE49-F238E27FC236}">
                <a16:creationId xmlns:a16="http://schemas.microsoft.com/office/drawing/2014/main" id="{213F4142-E58D-40A6-9626-7CE77066D9E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43012" name="スライド番号プレースホルダー 3">
            <a:extLst>
              <a:ext uri="{FF2B5EF4-FFF2-40B4-BE49-F238E27FC236}">
                <a16:creationId xmlns:a16="http://schemas.microsoft.com/office/drawing/2014/main" id="{0F8D0817-A7B9-4E80-855B-B90DC101EB7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BDA3C3C-D99C-47F4-B44A-529CAE63B031}" type="slidenum">
              <a:rPr lang="en-US" altLang="ja-JP" smtClean="0">
                <a:ea typeface="ＭＳ Ｐゴシック" panose="020B0600070205080204" pitchFamily="50" charset="-128"/>
              </a:rPr>
              <a:pPr>
                <a:spcBef>
                  <a:spcPct val="0"/>
                </a:spcBef>
              </a:pPr>
              <a:t>8</a:t>
            </a:fld>
            <a:endParaRPr lang="en-US" altLang="ja-JP">
              <a:ea typeface="ＭＳ Ｐゴシック" panose="020B060007020508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8099DFBD-C97B-4488-9F83-7FAC3960D905}"/>
              </a:ext>
            </a:extLst>
          </p:cNvPr>
          <p:cNvSpPr>
            <a:spLocks noGrp="1" noRot="1" noChangeAspect="1" noChangeArrowheads="1" noTextEdit="1"/>
          </p:cNvSpPr>
          <p:nvPr>
            <p:ph type="sldImg"/>
          </p:nvPr>
        </p:nvSpPr>
        <p:spPr>
          <a:ln/>
        </p:spPr>
      </p:sp>
      <p:sp>
        <p:nvSpPr>
          <p:cNvPr id="45059" name="ノート プレースホルダー 2">
            <a:extLst>
              <a:ext uri="{FF2B5EF4-FFF2-40B4-BE49-F238E27FC236}">
                <a16:creationId xmlns:a16="http://schemas.microsoft.com/office/drawing/2014/main" id="{F349863F-E58E-4C84-B8B0-44EED1A518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45060" name="スライド番号プレースホルダー 3">
            <a:extLst>
              <a:ext uri="{FF2B5EF4-FFF2-40B4-BE49-F238E27FC236}">
                <a16:creationId xmlns:a16="http://schemas.microsoft.com/office/drawing/2014/main" id="{71833DC5-A5FF-4DDA-A1B4-BD30574B0F8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3E65616-B34F-47C9-999B-C99ADF726639}" type="slidenum">
              <a:rPr lang="en-US" altLang="ja-JP" smtClean="0">
                <a:ea typeface="ＭＳ Ｐゴシック" panose="020B0600070205080204" pitchFamily="50" charset="-128"/>
              </a:rPr>
              <a:pPr>
                <a:spcBef>
                  <a:spcPct val="0"/>
                </a:spcBef>
              </a:pPr>
              <a:t>9</a:t>
            </a:fld>
            <a:endParaRPr lang="en-US" altLang="ja-JP">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2A4060D6-C98F-4A56-B387-F815C73D5C80}"/>
              </a:ext>
            </a:extLst>
          </p:cNvPr>
          <p:cNvSpPr>
            <a:spLocks noGrp="1" noRot="1" noChangeAspect="1" noChangeArrowheads="1" noTextEdit="1"/>
          </p:cNvSpPr>
          <p:nvPr>
            <p:ph type="sldImg"/>
          </p:nvPr>
        </p:nvSpPr>
        <p:spPr>
          <a:xfrm>
            <a:off x="1147763" y="1233488"/>
            <a:ext cx="4440237" cy="3328987"/>
          </a:xfrm>
          <a:ln/>
        </p:spPr>
      </p:sp>
      <p:sp>
        <p:nvSpPr>
          <p:cNvPr id="47107" name="ノート プレースホルダー 2">
            <a:extLst>
              <a:ext uri="{FF2B5EF4-FFF2-40B4-BE49-F238E27FC236}">
                <a16:creationId xmlns:a16="http://schemas.microsoft.com/office/drawing/2014/main" id="{EF9C15E0-4A3E-479C-B9CF-CF83C0FEF4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47108" name="スライド番号プレースホルダー 3">
            <a:extLst>
              <a:ext uri="{FF2B5EF4-FFF2-40B4-BE49-F238E27FC236}">
                <a16:creationId xmlns:a16="http://schemas.microsoft.com/office/drawing/2014/main" id="{76230815-D17B-49DC-B6E2-8F6F062F6D4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8C4D25F-4E9C-4CE6-8306-CECA3D41F0A5}" type="slidenum">
              <a:rPr lang="en-US" altLang="ja-JP" smtClean="0">
                <a:solidFill>
                  <a:srgbClr val="000000"/>
                </a:solidFill>
                <a:ea typeface="ＭＳ Ｐゴシック" panose="020B0600070205080204" pitchFamily="50" charset="-128"/>
              </a:rPr>
              <a:pPr>
                <a:spcBef>
                  <a:spcPct val="0"/>
                </a:spcBef>
              </a:pPr>
              <a:t>10</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554C56D3-D60F-483A-8417-7FD334E7334C}"/>
              </a:ext>
            </a:extLst>
          </p:cNvPr>
          <p:cNvSpPr>
            <a:spLocks noGrp="1" noRot="1" noChangeAspect="1" noChangeArrowheads="1" noTextEdit="1"/>
          </p:cNvSpPr>
          <p:nvPr>
            <p:ph type="sldImg"/>
          </p:nvPr>
        </p:nvSpPr>
        <p:spPr>
          <a:ln/>
        </p:spPr>
      </p:sp>
      <p:sp>
        <p:nvSpPr>
          <p:cNvPr id="49155" name="ノート プレースホルダー 2">
            <a:extLst>
              <a:ext uri="{FF2B5EF4-FFF2-40B4-BE49-F238E27FC236}">
                <a16:creationId xmlns:a16="http://schemas.microsoft.com/office/drawing/2014/main" id="{24BB9644-EEF0-4D84-AE48-098345844B3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49156" name="スライド番号プレースホルダー 3">
            <a:extLst>
              <a:ext uri="{FF2B5EF4-FFF2-40B4-BE49-F238E27FC236}">
                <a16:creationId xmlns:a16="http://schemas.microsoft.com/office/drawing/2014/main" id="{5AB684A1-660F-4B67-B513-C5FDFA6360E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6155D6B-8411-4077-ADF0-E0E7E785C0F8}" type="slidenum">
              <a:rPr lang="en-US" altLang="ja-JP" smtClean="0">
                <a:ea typeface="ＭＳ Ｐゴシック" panose="020B0600070205080204" pitchFamily="50" charset="-128"/>
              </a:rPr>
              <a:pPr>
                <a:spcBef>
                  <a:spcPct val="0"/>
                </a:spcBef>
              </a:pPr>
              <a:t>11</a:t>
            </a:fld>
            <a:endParaRPr lang="en-US" altLang="ja-JP">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2D52E7CD-05E5-4A76-B4C5-EACCB60F4E5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FB1AD09-C7EE-4372-8FB9-98E90E3B220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6120009-EBC3-491F-AFAC-6EC86F5DD653}"/>
              </a:ext>
            </a:extLst>
          </p:cNvPr>
          <p:cNvSpPr>
            <a:spLocks noGrp="1" noChangeArrowheads="1"/>
          </p:cNvSpPr>
          <p:nvPr>
            <p:ph type="sldNum" sz="quarter" idx="12"/>
          </p:nvPr>
        </p:nvSpPr>
        <p:spPr>
          <a:ln/>
        </p:spPr>
        <p:txBody>
          <a:bodyPr/>
          <a:lstStyle>
            <a:lvl1pPr>
              <a:defRPr/>
            </a:lvl1pPr>
          </a:lstStyle>
          <a:p>
            <a:pPr>
              <a:defRPr/>
            </a:pPr>
            <a:fld id="{1F14C87B-E98E-4F6B-B9AB-F04017C63378}" type="slidenum">
              <a:rPr lang="en-US" altLang="ja-JP"/>
              <a:pPr>
                <a:defRPr/>
              </a:pPr>
              <a:t>‹#›</a:t>
            </a:fld>
            <a:endParaRPr lang="en-US" altLang="ja-JP"/>
          </a:p>
        </p:txBody>
      </p:sp>
    </p:spTree>
    <p:extLst>
      <p:ext uri="{BB962C8B-B14F-4D97-AF65-F5344CB8AC3E}">
        <p14:creationId xmlns:p14="http://schemas.microsoft.com/office/powerpoint/2010/main" val="339214599"/>
      </p:ext>
    </p:extLst>
  </p:cSld>
  <p:clrMapOvr>
    <a:masterClrMapping/>
  </p:clrMapOvr>
  <p:transition spd="slow">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C1641390-6895-4925-AC7D-6EB3C7329A5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20D2F35-431C-4C15-9373-4E6013B38AF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600D883-8AED-4C50-9DC4-1EAF4EEE12AF}"/>
              </a:ext>
            </a:extLst>
          </p:cNvPr>
          <p:cNvSpPr>
            <a:spLocks noGrp="1" noChangeArrowheads="1"/>
          </p:cNvSpPr>
          <p:nvPr>
            <p:ph type="sldNum" sz="quarter" idx="12"/>
          </p:nvPr>
        </p:nvSpPr>
        <p:spPr>
          <a:ln/>
        </p:spPr>
        <p:txBody>
          <a:bodyPr/>
          <a:lstStyle>
            <a:lvl1pPr>
              <a:defRPr/>
            </a:lvl1pPr>
          </a:lstStyle>
          <a:p>
            <a:pPr>
              <a:defRPr/>
            </a:pPr>
            <a:fld id="{1D21C067-A9DF-4F3E-A761-7DDCE1C1F3F1}" type="slidenum">
              <a:rPr lang="en-US" altLang="ja-JP"/>
              <a:pPr>
                <a:defRPr/>
              </a:pPr>
              <a:t>‹#›</a:t>
            </a:fld>
            <a:endParaRPr lang="en-US" altLang="ja-JP"/>
          </a:p>
        </p:txBody>
      </p:sp>
    </p:spTree>
    <p:extLst>
      <p:ext uri="{BB962C8B-B14F-4D97-AF65-F5344CB8AC3E}">
        <p14:creationId xmlns:p14="http://schemas.microsoft.com/office/powerpoint/2010/main" val="2348024923"/>
      </p:ext>
    </p:extLst>
  </p:cSld>
  <p:clrMapOvr>
    <a:masterClrMapping/>
  </p:clrMapOvr>
  <p:transition spd="slow">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E3294039-8873-4E73-97A0-4199ADC257C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E9DC5D0-DE8A-4D01-831A-CE9156BF2CC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89EF215-42CD-4A6C-A6E7-64783A72EEAB}"/>
              </a:ext>
            </a:extLst>
          </p:cNvPr>
          <p:cNvSpPr>
            <a:spLocks noGrp="1" noChangeArrowheads="1"/>
          </p:cNvSpPr>
          <p:nvPr>
            <p:ph type="sldNum" sz="quarter" idx="12"/>
          </p:nvPr>
        </p:nvSpPr>
        <p:spPr>
          <a:ln/>
        </p:spPr>
        <p:txBody>
          <a:bodyPr/>
          <a:lstStyle>
            <a:lvl1pPr>
              <a:defRPr/>
            </a:lvl1pPr>
          </a:lstStyle>
          <a:p>
            <a:pPr>
              <a:defRPr/>
            </a:pPr>
            <a:fld id="{7C0CBFD2-FCFF-4A2C-83FA-1769752E38F9}" type="slidenum">
              <a:rPr lang="en-US" altLang="ja-JP"/>
              <a:pPr>
                <a:defRPr/>
              </a:pPr>
              <a:t>‹#›</a:t>
            </a:fld>
            <a:endParaRPr lang="en-US" altLang="ja-JP"/>
          </a:p>
        </p:txBody>
      </p:sp>
    </p:spTree>
    <p:extLst>
      <p:ext uri="{BB962C8B-B14F-4D97-AF65-F5344CB8AC3E}">
        <p14:creationId xmlns:p14="http://schemas.microsoft.com/office/powerpoint/2010/main" val="332092749"/>
      </p:ext>
    </p:extLst>
  </p:cSld>
  <p:clrMapOvr>
    <a:masterClrMapping/>
  </p:clrMapOvr>
  <p:transition spd="slow">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457200" y="1600200"/>
            <a:ext cx="8229600" cy="4525963"/>
          </a:xfrm>
        </p:spPr>
        <p:txBody>
          <a:bodyPr/>
          <a:lstStyle/>
          <a:p>
            <a:pPr lvl="0"/>
            <a:endParaRPr lang="ja-JP" altLang="en-US" noProof="0"/>
          </a:p>
        </p:txBody>
      </p:sp>
      <p:sp>
        <p:nvSpPr>
          <p:cNvPr id="4" name="Rectangle 4">
            <a:extLst>
              <a:ext uri="{FF2B5EF4-FFF2-40B4-BE49-F238E27FC236}">
                <a16:creationId xmlns:a16="http://schemas.microsoft.com/office/drawing/2014/main" id="{DC49BA19-7674-462A-8913-8D8D7697723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31D82A5B-9FDE-4DA3-AAEA-DC83D693426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6FBF98E-65E7-4E75-9F6D-E47061B702BA}"/>
              </a:ext>
            </a:extLst>
          </p:cNvPr>
          <p:cNvSpPr>
            <a:spLocks noGrp="1" noChangeArrowheads="1"/>
          </p:cNvSpPr>
          <p:nvPr>
            <p:ph type="sldNum" sz="quarter" idx="12"/>
          </p:nvPr>
        </p:nvSpPr>
        <p:spPr>
          <a:ln/>
        </p:spPr>
        <p:txBody>
          <a:bodyPr/>
          <a:lstStyle>
            <a:lvl1pPr>
              <a:defRPr/>
            </a:lvl1pPr>
          </a:lstStyle>
          <a:p>
            <a:pPr>
              <a:defRPr/>
            </a:pPr>
            <a:fld id="{4AB65553-306F-43DA-AB03-6EA67C16D005}" type="slidenum">
              <a:rPr lang="en-US" altLang="ja-JP"/>
              <a:pPr>
                <a:defRPr/>
              </a:pPr>
              <a:t>‹#›</a:t>
            </a:fld>
            <a:endParaRPr lang="en-US" altLang="ja-JP"/>
          </a:p>
        </p:txBody>
      </p:sp>
    </p:spTree>
    <p:extLst>
      <p:ext uri="{BB962C8B-B14F-4D97-AF65-F5344CB8AC3E}">
        <p14:creationId xmlns:p14="http://schemas.microsoft.com/office/powerpoint/2010/main" val="2180604562"/>
      </p:ext>
    </p:extLst>
  </p:cSld>
  <p:clrMapOvr>
    <a:masterClrMapping/>
  </p:clrMapOvr>
  <p:transition spd="slow">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F1F7E20C-0B12-462F-94DF-A8B9E3F80E1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BD66E8DB-295F-4C14-97EA-B45E2B954A4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3A2C4873-88C0-4378-B385-A148F2DD5816}"/>
              </a:ext>
            </a:extLst>
          </p:cNvPr>
          <p:cNvSpPr>
            <a:spLocks noGrp="1" noChangeArrowheads="1"/>
          </p:cNvSpPr>
          <p:nvPr>
            <p:ph type="sldNum" sz="quarter" idx="12"/>
          </p:nvPr>
        </p:nvSpPr>
        <p:spPr>
          <a:ln/>
        </p:spPr>
        <p:txBody>
          <a:bodyPr/>
          <a:lstStyle>
            <a:lvl1pPr>
              <a:defRPr/>
            </a:lvl1pPr>
          </a:lstStyle>
          <a:p>
            <a:pPr>
              <a:defRPr/>
            </a:pPr>
            <a:fld id="{2408961D-4CFE-4968-82A9-E190F17AE83E}" type="slidenum">
              <a:rPr lang="en-US" altLang="ja-JP"/>
              <a:pPr>
                <a:defRPr/>
              </a:pPr>
              <a:t>‹#›</a:t>
            </a:fld>
            <a:endParaRPr lang="en-US" altLang="ja-JP"/>
          </a:p>
        </p:txBody>
      </p:sp>
    </p:spTree>
    <p:extLst>
      <p:ext uri="{BB962C8B-B14F-4D97-AF65-F5344CB8AC3E}">
        <p14:creationId xmlns:p14="http://schemas.microsoft.com/office/powerpoint/2010/main" val="1165148522"/>
      </p:ext>
    </p:extLst>
  </p:cSld>
  <p:clrMapOvr>
    <a:masterClrMapping/>
  </p:clrMapOvr>
  <p:transition spd="slow">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C68CA51E-AC4C-4AA1-94FF-44A43335114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8AE18BC-0121-4C35-97FC-70E46E76F23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CE6C494-33D2-43DB-8365-47F1388AC807}"/>
              </a:ext>
            </a:extLst>
          </p:cNvPr>
          <p:cNvSpPr>
            <a:spLocks noGrp="1" noChangeArrowheads="1"/>
          </p:cNvSpPr>
          <p:nvPr>
            <p:ph type="sldNum" sz="quarter" idx="12"/>
          </p:nvPr>
        </p:nvSpPr>
        <p:spPr>
          <a:ln/>
        </p:spPr>
        <p:txBody>
          <a:bodyPr/>
          <a:lstStyle>
            <a:lvl1pPr>
              <a:defRPr/>
            </a:lvl1pPr>
          </a:lstStyle>
          <a:p>
            <a:pPr>
              <a:defRPr/>
            </a:pPr>
            <a:fld id="{3B23B937-4E03-4451-90D6-F2AAD3E11193}" type="slidenum">
              <a:rPr lang="en-US" altLang="ja-JP"/>
              <a:pPr>
                <a:defRPr/>
              </a:pPr>
              <a:t>‹#›</a:t>
            </a:fld>
            <a:endParaRPr lang="en-US" altLang="ja-JP"/>
          </a:p>
        </p:txBody>
      </p:sp>
    </p:spTree>
    <p:extLst>
      <p:ext uri="{BB962C8B-B14F-4D97-AF65-F5344CB8AC3E}">
        <p14:creationId xmlns:p14="http://schemas.microsoft.com/office/powerpoint/2010/main" val="3100703517"/>
      </p:ext>
    </p:extLst>
  </p:cSld>
  <p:clrMapOvr>
    <a:masterClrMapping/>
  </p:clrMapOvr>
  <p:transition spd="slow">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1C0D6C04-155E-43A7-9CB1-BC21DD3CB6A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DE0C913-BBFF-4E55-9646-1295F39A8F6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418515A2-60F5-43E2-BA12-0CDBF5712FE1}"/>
              </a:ext>
            </a:extLst>
          </p:cNvPr>
          <p:cNvSpPr>
            <a:spLocks noGrp="1" noChangeArrowheads="1"/>
          </p:cNvSpPr>
          <p:nvPr>
            <p:ph type="sldNum" sz="quarter" idx="12"/>
          </p:nvPr>
        </p:nvSpPr>
        <p:spPr>
          <a:ln/>
        </p:spPr>
        <p:txBody>
          <a:bodyPr/>
          <a:lstStyle>
            <a:lvl1pPr>
              <a:defRPr/>
            </a:lvl1pPr>
          </a:lstStyle>
          <a:p>
            <a:pPr>
              <a:defRPr/>
            </a:pPr>
            <a:fld id="{650BAB77-CF5D-4620-AE6F-32E11925867B}" type="slidenum">
              <a:rPr lang="en-US" altLang="ja-JP"/>
              <a:pPr>
                <a:defRPr/>
              </a:pPr>
              <a:t>‹#›</a:t>
            </a:fld>
            <a:endParaRPr lang="en-US" altLang="ja-JP"/>
          </a:p>
        </p:txBody>
      </p:sp>
    </p:spTree>
    <p:extLst>
      <p:ext uri="{BB962C8B-B14F-4D97-AF65-F5344CB8AC3E}">
        <p14:creationId xmlns:p14="http://schemas.microsoft.com/office/powerpoint/2010/main" val="3347392828"/>
      </p:ext>
    </p:extLst>
  </p:cSld>
  <p:clrMapOvr>
    <a:masterClrMapping/>
  </p:clrMapOvr>
  <p:transition spd="slow">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7ECFC7CC-6F17-4FC6-8DD5-6C258A3AF9B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4E41F83-DDD5-4FBC-B40D-5607F0ACEC0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5076E34-8C1E-4022-9B45-42D861983963}"/>
              </a:ext>
            </a:extLst>
          </p:cNvPr>
          <p:cNvSpPr>
            <a:spLocks noGrp="1" noChangeArrowheads="1"/>
          </p:cNvSpPr>
          <p:nvPr>
            <p:ph type="sldNum" sz="quarter" idx="12"/>
          </p:nvPr>
        </p:nvSpPr>
        <p:spPr>
          <a:ln/>
        </p:spPr>
        <p:txBody>
          <a:bodyPr/>
          <a:lstStyle>
            <a:lvl1pPr>
              <a:defRPr/>
            </a:lvl1pPr>
          </a:lstStyle>
          <a:p>
            <a:pPr>
              <a:defRPr/>
            </a:pPr>
            <a:fld id="{88DC3A3D-5A9E-4910-BD96-1CAFF6A2644C}" type="slidenum">
              <a:rPr lang="en-US" altLang="ja-JP"/>
              <a:pPr>
                <a:defRPr/>
              </a:pPr>
              <a:t>‹#›</a:t>
            </a:fld>
            <a:endParaRPr lang="en-US" altLang="ja-JP"/>
          </a:p>
        </p:txBody>
      </p:sp>
    </p:spTree>
    <p:extLst>
      <p:ext uri="{BB962C8B-B14F-4D97-AF65-F5344CB8AC3E}">
        <p14:creationId xmlns:p14="http://schemas.microsoft.com/office/powerpoint/2010/main" val="4029386289"/>
      </p:ext>
    </p:extLst>
  </p:cSld>
  <p:clrMapOvr>
    <a:masterClrMapping/>
  </p:clrMapOvr>
  <p:transition spd="slow">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750291C2-3976-40BA-B4ED-DED87809DA6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F4471D15-52E2-4088-8F40-746C9410F25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8B77EB2-85B4-4322-9F91-11D233C0E2E3}"/>
              </a:ext>
            </a:extLst>
          </p:cNvPr>
          <p:cNvSpPr>
            <a:spLocks noGrp="1" noChangeArrowheads="1"/>
          </p:cNvSpPr>
          <p:nvPr>
            <p:ph type="sldNum" sz="quarter" idx="12"/>
          </p:nvPr>
        </p:nvSpPr>
        <p:spPr>
          <a:ln/>
        </p:spPr>
        <p:txBody>
          <a:bodyPr/>
          <a:lstStyle>
            <a:lvl1pPr>
              <a:defRPr/>
            </a:lvl1pPr>
          </a:lstStyle>
          <a:p>
            <a:pPr>
              <a:defRPr/>
            </a:pPr>
            <a:fld id="{90900301-8CD5-4083-BB34-26A23749711F}" type="slidenum">
              <a:rPr lang="en-US" altLang="ja-JP"/>
              <a:pPr>
                <a:defRPr/>
              </a:pPr>
              <a:t>‹#›</a:t>
            </a:fld>
            <a:endParaRPr lang="en-US" altLang="ja-JP"/>
          </a:p>
        </p:txBody>
      </p:sp>
    </p:spTree>
    <p:extLst>
      <p:ext uri="{BB962C8B-B14F-4D97-AF65-F5344CB8AC3E}">
        <p14:creationId xmlns:p14="http://schemas.microsoft.com/office/powerpoint/2010/main" val="2127071042"/>
      </p:ext>
    </p:extLst>
  </p:cSld>
  <p:clrMapOvr>
    <a:masterClrMapping/>
  </p:clrMapOvr>
  <p:transition spd="slow">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E5058477-68E0-4042-911C-DFD4DDF8C48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3A4529D3-12B9-4256-84EA-9BD68D6A7B1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8EF13C4-0EE0-40B9-B9DF-B895AF2EA175}"/>
              </a:ext>
            </a:extLst>
          </p:cNvPr>
          <p:cNvSpPr>
            <a:spLocks noGrp="1" noChangeArrowheads="1"/>
          </p:cNvSpPr>
          <p:nvPr>
            <p:ph type="sldNum" sz="quarter" idx="12"/>
          </p:nvPr>
        </p:nvSpPr>
        <p:spPr>
          <a:ln/>
        </p:spPr>
        <p:txBody>
          <a:bodyPr/>
          <a:lstStyle>
            <a:lvl1pPr>
              <a:defRPr/>
            </a:lvl1pPr>
          </a:lstStyle>
          <a:p>
            <a:pPr>
              <a:defRPr/>
            </a:pPr>
            <a:fld id="{5BD05779-F897-4A6B-9C7B-0BEF58BD936D}" type="slidenum">
              <a:rPr lang="en-US" altLang="ja-JP"/>
              <a:pPr>
                <a:defRPr/>
              </a:pPr>
              <a:t>‹#›</a:t>
            </a:fld>
            <a:endParaRPr lang="en-US" altLang="ja-JP"/>
          </a:p>
        </p:txBody>
      </p:sp>
    </p:spTree>
    <p:extLst>
      <p:ext uri="{BB962C8B-B14F-4D97-AF65-F5344CB8AC3E}">
        <p14:creationId xmlns:p14="http://schemas.microsoft.com/office/powerpoint/2010/main" val="763659851"/>
      </p:ext>
    </p:extLst>
  </p:cSld>
  <p:clrMapOvr>
    <a:masterClrMapping/>
  </p:clrMapOvr>
  <p:transition spd="slow">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66AE9B72-DC5B-4EE5-8533-C84C876F96C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B1549A5E-BD21-4D53-925A-C812504FB1C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BA97FC7F-769C-47C7-B44A-3F605D33D9D9}"/>
              </a:ext>
            </a:extLst>
          </p:cNvPr>
          <p:cNvSpPr>
            <a:spLocks noGrp="1" noChangeArrowheads="1"/>
          </p:cNvSpPr>
          <p:nvPr>
            <p:ph type="sldNum" sz="quarter" idx="12"/>
          </p:nvPr>
        </p:nvSpPr>
        <p:spPr>
          <a:ln/>
        </p:spPr>
        <p:txBody>
          <a:bodyPr/>
          <a:lstStyle>
            <a:lvl1pPr>
              <a:defRPr/>
            </a:lvl1pPr>
          </a:lstStyle>
          <a:p>
            <a:pPr>
              <a:defRPr/>
            </a:pPr>
            <a:fld id="{AB973A57-8838-45F7-B20D-7B1DBE871CBE}" type="slidenum">
              <a:rPr lang="en-US" altLang="ja-JP"/>
              <a:pPr>
                <a:defRPr/>
              </a:pPr>
              <a:t>‹#›</a:t>
            </a:fld>
            <a:endParaRPr lang="en-US" altLang="ja-JP"/>
          </a:p>
        </p:txBody>
      </p:sp>
    </p:spTree>
    <p:extLst>
      <p:ext uri="{BB962C8B-B14F-4D97-AF65-F5344CB8AC3E}">
        <p14:creationId xmlns:p14="http://schemas.microsoft.com/office/powerpoint/2010/main" val="374404410"/>
      </p:ext>
    </p:extLst>
  </p:cSld>
  <p:clrMapOvr>
    <a:masterClrMapping/>
  </p:clrMapOvr>
  <p:transition spd="slow">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87E27461-CD9B-4C41-8B53-222E61F6C6A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7F966E7-BA2C-40B4-88C7-E8CA2B0BB4A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CDEADEE-482E-495B-8CFF-F7CD3F43C68C}"/>
              </a:ext>
            </a:extLst>
          </p:cNvPr>
          <p:cNvSpPr>
            <a:spLocks noGrp="1" noChangeArrowheads="1"/>
          </p:cNvSpPr>
          <p:nvPr>
            <p:ph type="sldNum" sz="quarter" idx="12"/>
          </p:nvPr>
        </p:nvSpPr>
        <p:spPr>
          <a:ln/>
        </p:spPr>
        <p:txBody>
          <a:bodyPr/>
          <a:lstStyle>
            <a:lvl1pPr>
              <a:defRPr/>
            </a:lvl1pPr>
          </a:lstStyle>
          <a:p>
            <a:pPr>
              <a:defRPr/>
            </a:pPr>
            <a:fld id="{0B3099E0-31E2-4DF9-81D8-ECBEB722E915}" type="slidenum">
              <a:rPr lang="en-US" altLang="ja-JP"/>
              <a:pPr>
                <a:defRPr/>
              </a:pPr>
              <a:t>‹#›</a:t>
            </a:fld>
            <a:endParaRPr lang="en-US" altLang="ja-JP"/>
          </a:p>
        </p:txBody>
      </p:sp>
    </p:spTree>
    <p:extLst>
      <p:ext uri="{BB962C8B-B14F-4D97-AF65-F5344CB8AC3E}">
        <p14:creationId xmlns:p14="http://schemas.microsoft.com/office/powerpoint/2010/main" val="2115727976"/>
      </p:ext>
    </p:extLst>
  </p:cSld>
  <p:clrMapOvr>
    <a:masterClrMapping/>
  </p:clrMapOvr>
  <p:transition spd="slow">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82639E06-3952-4F6E-8880-5BE155CBB65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412B48A0-D54B-4F2B-8003-6BF424191FF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08042D80-4A30-40C2-A9DD-FC225DB27F84}"/>
              </a:ext>
            </a:extLst>
          </p:cNvPr>
          <p:cNvSpPr>
            <a:spLocks noGrp="1" noChangeArrowheads="1"/>
          </p:cNvSpPr>
          <p:nvPr>
            <p:ph type="sldNum" sz="quarter" idx="12"/>
          </p:nvPr>
        </p:nvSpPr>
        <p:spPr>
          <a:ln/>
        </p:spPr>
        <p:txBody>
          <a:bodyPr/>
          <a:lstStyle>
            <a:lvl1pPr>
              <a:defRPr/>
            </a:lvl1pPr>
          </a:lstStyle>
          <a:p>
            <a:pPr>
              <a:defRPr/>
            </a:pPr>
            <a:fld id="{96C96019-F03A-49BE-91E0-9ADDE2C514B2}" type="slidenum">
              <a:rPr lang="en-US" altLang="ja-JP"/>
              <a:pPr>
                <a:defRPr/>
              </a:pPr>
              <a:t>‹#›</a:t>
            </a:fld>
            <a:endParaRPr lang="en-US" altLang="ja-JP"/>
          </a:p>
        </p:txBody>
      </p:sp>
    </p:spTree>
    <p:extLst>
      <p:ext uri="{BB962C8B-B14F-4D97-AF65-F5344CB8AC3E}">
        <p14:creationId xmlns:p14="http://schemas.microsoft.com/office/powerpoint/2010/main" val="1649538609"/>
      </p:ext>
    </p:extLst>
  </p:cSld>
  <p:clrMapOvr>
    <a:masterClrMapping/>
  </p:clrMapOvr>
  <p:transition spd="slow">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0980FE7-7FB2-4E69-87F7-7F695489161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55E4D15C-51C8-4D99-B045-4DB6B26DE57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3C35E4A2-0B92-4E80-875F-F0959D80D554}"/>
              </a:ext>
            </a:extLst>
          </p:cNvPr>
          <p:cNvSpPr>
            <a:spLocks noGrp="1" noChangeArrowheads="1"/>
          </p:cNvSpPr>
          <p:nvPr>
            <p:ph type="sldNum" sz="quarter" idx="12"/>
          </p:nvPr>
        </p:nvSpPr>
        <p:spPr>
          <a:ln/>
        </p:spPr>
        <p:txBody>
          <a:bodyPr/>
          <a:lstStyle>
            <a:lvl1pPr>
              <a:defRPr/>
            </a:lvl1pPr>
          </a:lstStyle>
          <a:p>
            <a:pPr>
              <a:defRPr/>
            </a:pPr>
            <a:fld id="{3B53E33C-A82B-45A9-B2BF-84FA5825C42A}" type="slidenum">
              <a:rPr lang="en-US" altLang="ja-JP"/>
              <a:pPr>
                <a:defRPr/>
              </a:pPr>
              <a:t>‹#›</a:t>
            </a:fld>
            <a:endParaRPr lang="en-US" altLang="ja-JP"/>
          </a:p>
        </p:txBody>
      </p:sp>
    </p:spTree>
    <p:extLst>
      <p:ext uri="{BB962C8B-B14F-4D97-AF65-F5344CB8AC3E}">
        <p14:creationId xmlns:p14="http://schemas.microsoft.com/office/powerpoint/2010/main" val="2010250949"/>
      </p:ext>
    </p:extLst>
  </p:cSld>
  <p:clrMapOvr>
    <a:masterClrMapping/>
  </p:clrMapOvr>
  <p:transition spd="slow">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AC0A7CF1-7074-48C9-AD63-26F82241D79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4E94155D-9FD3-4961-ACAB-D03699782F4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2E6FFB2-CE98-42E2-9365-5DEF5E7C4387}"/>
              </a:ext>
            </a:extLst>
          </p:cNvPr>
          <p:cNvSpPr>
            <a:spLocks noGrp="1" noChangeArrowheads="1"/>
          </p:cNvSpPr>
          <p:nvPr>
            <p:ph type="sldNum" sz="quarter" idx="12"/>
          </p:nvPr>
        </p:nvSpPr>
        <p:spPr>
          <a:ln/>
        </p:spPr>
        <p:txBody>
          <a:bodyPr/>
          <a:lstStyle>
            <a:lvl1pPr>
              <a:defRPr/>
            </a:lvl1pPr>
          </a:lstStyle>
          <a:p>
            <a:pPr>
              <a:defRPr/>
            </a:pPr>
            <a:fld id="{BB12E34B-D346-4BC4-B9D9-7D2D7EB9CA69}" type="slidenum">
              <a:rPr lang="en-US" altLang="ja-JP"/>
              <a:pPr>
                <a:defRPr/>
              </a:pPr>
              <a:t>‹#›</a:t>
            </a:fld>
            <a:endParaRPr lang="en-US" altLang="ja-JP"/>
          </a:p>
        </p:txBody>
      </p:sp>
    </p:spTree>
    <p:extLst>
      <p:ext uri="{BB962C8B-B14F-4D97-AF65-F5344CB8AC3E}">
        <p14:creationId xmlns:p14="http://schemas.microsoft.com/office/powerpoint/2010/main" val="3210452974"/>
      </p:ext>
    </p:extLst>
  </p:cSld>
  <p:clrMapOvr>
    <a:masterClrMapping/>
  </p:clrMapOvr>
  <p:transition spd="slow">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2AD757A3-0540-4C45-9EB4-C827E48637C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4655BA9A-D207-4581-9518-8EAC01AEC4A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72F07B8-80D0-48CB-A009-55AD2AACA4A1}"/>
              </a:ext>
            </a:extLst>
          </p:cNvPr>
          <p:cNvSpPr>
            <a:spLocks noGrp="1" noChangeArrowheads="1"/>
          </p:cNvSpPr>
          <p:nvPr>
            <p:ph type="sldNum" sz="quarter" idx="12"/>
          </p:nvPr>
        </p:nvSpPr>
        <p:spPr>
          <a:ln/>
        </p:spPr>
        <p:txBody>
          <a:bodyPr/>
          <a:lstStyle>
            <a:lvl1pPr>
              <a:defRPr/>
            </a:lvl1pPr>
          </a:lstStyle>
          <a:p>
            <a:pPr>
              <a:defRPr/>
            </a:pPr>
            <a:fld id="{D375A1F8-0C0F-4F76-9A5F-DEC499A160F2}" type="slidenum">
              <a:rPr lang="en-US" altLang="ja-JP"/>
              <a:pPr>
                <a:defRPr/>
              </a:pPr>
              <a:t>‹#›</a:t>
            </a:fld>
            <a:endParaRPr lang="en-US" altLang="ja-JP"/>
          </a:p>
        </p:txBody>
      </p:sp>
    </p:spTree>
    <p:extLst>
      <p:ext uri="{BB962C8B-B14F-4D97-AF65-F5344CB8AC3E}">
        <p14:creationId xmlns:p14="http://schemas.microsoft.com/office/powerpoint/2010/main" val="3543328461"/>
      </p:ext>
    </p:extLst>
  </p:cSld>
  <p:clrMapOvr>
    <a:masterClrMapping/>
  </p:clrMapOvr>
  <p:transition spd="slow">
    <p:push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C9BF0346-6C72-46F8-BFC4-DAD796D3E2E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638705C-255B-490E-83BA-A9200CFE68E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E5FA9CA-243F-4199-A1A4-F661DA216154}"/>
              </a:ext>
            </a:extLst>
          </p:cNvPr>
          <p:cNvSpPr>
            <a:spLocks noGrp="1" noChangeArrowheads="1"/>
          </p:cNvSpPr>
          <p:nvPr>
            <p:ph type="sldNum" sz="quarter" idx="12"/>
          </p:nvPr>
        </p:nvSpPr>
        <p:spPr>
          <a:ln/>
        </p:spPr>
        <p:txBody>
          <a:bodyPr/>
          <a:lstStyle>
            <a:lvl1pPr>
              <a:defRPr/>
            </a:lvl1pPr>
          </a:lstStyle>
          <a:p>
            <a:pPr>
              <a:defRPr/>
            </a:pPr>
            <a:fld id="{8C356871-0E4A-4BBF-8BA5-1A5885A81DAD}" type="slidenum">
              <a:rPr lang="en-US" altLang="ja-JP"/>
              <a:pPr>
                <a:defRPr/>
              </a:pPr>
              <a:t>‹#›</a:t>
            </a:fld>
            <a:endParaRPr lang="en-US" altLang="ja-JP"/>
          </a:p>
        </p:txBody>
      </p:sp>
    </p:spTree>
    <p:extLst>
      <p:ext uri="{BB962C8B-B14F-4D97-AF65-F5344CB8AC3E}">
        <p14:creationId xmlns:p14="http://schemas.microsoft.com/office/powerpoint/2010/main" val="2853434193"/>
      </p:ext>
    </p:extLst>
  </p:cSld>
  <p:clrMapOvr>
    <a:masterClrMapping/>
  </p:clrMapOvr>
  <p:transition spd="slow">
    <p:push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8AA99E07-D1B9-449F-9ED2-CD056E5EA05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96FF038-1B84-4353-A896-247C9A36BC0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67E3DB4-1558-4977-B9CE-10627EBCBC50}"/>
              </a:ext>
            </a:extLst>
          </p:cNvPr>
          <p:cNvSpPr>
            <a:spLocks noGrp="1" noChangeArrowheads="1"/>
          </p:cNvSpPr>
          <p:nvPr>
            <p:ph type="sldNum" sz="quarter" idx="12"/>
          </p:nvPr>
        </p:nvSpPr>
        <p:spPr>
          <a:ln/>
        </p:spPr>
        <p:txBody>
          <a:bodyPr/>
          <a:lstStyle>
            <a:lvl1pPr>
              <a:defRPr/>
            </a:lvl1pPr>
          </a:lstStyle>
          <a:p>
            <a:pPr>
              <a:defRPr/>
            </a:pPr>
            <a:fld id="{0AFC042B-7E0F-4450-970E-703CFD359140}" type="slidenum">
              <a:rPr lang="en-US" altLang="ja-JP"/>
              <a:pPr>
                <a:defRPr/>
              </a:pPr>
              <a:t>‹#›</a:t>
            </a:fld>
            <a:endParaRPr lang="en-US" altLang="ja-JP"/>
          </a:p>
        </p:txBody>
      </p:sp>
    </p:spTree>
    <p:extLst>
      <p:ext uri="{BB962C8B-B14F-4D97-AF65-F5344CB8AC3E}">
        <p14:creationId xmlns:p14="http://schemas.microsoft.com/office/powerpoint/2010/main" val="2821808322"/>
      </p:ext>
    </p:extLst>
  </p:cSld>
  <p:clrMapOvr>
    <a:masterClrMapping/>
  </p:clrMapOvr>
  <p:transition spd="slow">
    <p:push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457200" y="1600200"/>
            <a:ext cx="8229600" cy="4525963"/>
          </a:xfrm>
        </p:spPr>
        <p:txBody>
          <a:bodyPr/>
          <a:lstStyle/>
          <a:p>
            <a:pPr lvl="0"/>
            <a:endParaRPr lang="ja-JP" altLang="en-US" noProof="0"/>
          </a:p>
        </p:txBody>
      </p:sp>
      <p:sp>
        <p:nvSpPr>
          <p:cNvPr id="4" name="Rectangle 4">
            <a:extLst>
              <a:ext uri="{FF2B5EF4-FFF2-40B4-BE49-F238E27FC236}">
                <a16:creationId xmlns:a16="http://schemas.microsoft.com/office/drawing/2014/main" id="{292104CB-C512-42C3-B393-4B88A39EE13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55030FD-4CF9-4A16-AF81-D8F5AF414C6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414C033-3C1C-4FB2-80AB-5D6E9D68EFF1}"/>
              </a:ext>
            </a:extLst>
          </p:cNvPr>
          <p:cNvSpPr>
            <a:spLocks noGrp="1" noChangeArrowheads="1"/>
          </p:cNvSpPr>
          <p:nvPr>
            <p:ph type="sldNum" sz="quarter" idx="12"/>
          </p:nvPr>
        </p:nvSpPr>
        <p:spPr>
          <a:ln/>
        </p:spPr>
        <p:txBody>
          <a:bodyPr/>
          <a:lstStyle>
            <a:lvl1pPr>
              <a:defRPr/>
            </a:lvl1pPr>
          </a:lstStyle>
          <a:p>
            <a:pPr>
              <a:defRPr/>
            </a:pPr>
            <a:fld id="{5B401D99-1824-432B-B4E9-477012F476DF}" type="slidenum">
              <a:rPr lang="en-US" altLang="ja-JP"/>
              <a:pPr>
                <a:defRPr/>
              </a:pPr>
              <a:t>‹#›</a:t>
            </a:fld>
            <a:endParaRPr lang="en-US" altLang="ja-JP"/>
          </a:p>
        </p:txBody>
      </p:sp>
    </p:spTree>
    <p:extLst>
      <p:ext uri="{BB962C8B-B14F-4D97-AF65-F5344CB8AC3E}">
        <p14:creationId xmlns:p14="http://schemas.microsoft.com/office/powerpoint/2010/main" val="2787806072"/>
      </p:ext>
    </p:extLst>
  </p:cSld>
  <p:clrMapOvr>
    <a:masterClrMapping/>
  </p:clrMapOvr>
  <p:transition spd="slow">
    <p:push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F7E9FDF3-8234-4D14-B278-7BF05C0FACD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FFAA0185-CA3D-4731-A445-F25A2D8A4BA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F1F0DF3D-4F3B-43EA-B0CB-1C3A122C7705}"/>
              </a:ext>
            </a:extLst>
          </p:cNvPr>
          <p:cNvSpPr>
            <a:spLocks noGrp="1" noChangeArrowheads="1"/>
          </p:cNvSpPr>
          <p:nvPr>
            <p:ph type="sldNum" sz="quarter" idx="12"/>
          </p:nvPr>
        </p:nvSpPr>
        <p:spPr>
          <a:ln/>
        </p:spPr>
        <p:txBody>
          <a:bodyPr/>
          <a:lstStyle>
            <a:lvl1pPr>
              <a:defRPr/>
            </a:lvl1pPr>
          </a:lstStyle>
          <a:p>
            <a:pPr>
              <a:defRPr/>
            </a:pPr>
            <a:fld id="{F70E2FF1-9FFE-4EC0-ACDB-5292613410AC}" type="slidenum">
              <a:rPr lang="en-US" altLang="ja-JP"/>
              <a:pPr>
                <a:defRPr/>
              </a:pPr>
              <a:t>‹#›</a:t>
            </a:fld>
            <a:endParaRPr lang="en-US" altLang="ja-JP"/>
          </a:p>
        </p:txBody>
      </p:sp>
    </p:spTree>
    <p:extLst>
      <p:ext uri="{BB962C8B-B14F-4D97-AF65-F5344CB8AC3E}">
        <p14:creationId xmlns:p14="http://schemas.microsoft.com/office/powerpoint/2010/main" val="1827307622"/>
      </p:ext>
    </p:extLst>
  </p:cSld>
  <p:clrMapOvr>
    <a:masterClrMapping/>
  </p:clrMapOvr>
  <p:transition spd="slow">
    <p:push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A916B314-B58F-4490-90FD-79B872AC5CB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a:extLst>
              <a:ext uri="{FF2B5EF4-FFF2-40B4-BE49-F238E27FC236}">
                <a16:creationId xmlns:a16="http://schemas.microsoft.com/office/drawing/2014/main" id="{8848942F-7AF7-4D89-B0B0-B6805717516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a:extLst>
              <a:ext uri="{FF2B5EF4-FFF2-40B4-BE49-F238E27FC236}">
                <a16:creationId xmlns:a16="http://schemas.microsoft.com/office/drawing/2014/main" id="{8C69DEFB-E862-4834-ADE3-AD2EEB5B168E}"/>
              </a:ext>
            </a:extLst>
          </p:cNvPr>
          <p:cNvSpPr>
            <a:spLocks noGrp="1" noChangeArrowheads="1"/>
          </p:cNvSpPr>
          <p:nvPr>
            <p:ph type="sldNum" sz="quarter" idx="12"/>
          </p:nvPr>
        </p:nvSpPr>
        <p:spPr>
          <a:ln/>
        </p:spPr>
        <p:txBody>
          <a:bodyPr/>
          <a:lstStyle>
            <a:lvl1pPr>
              <a:defRPr/>
            </a:lvl1pPr>
          </a:lstStyle>
          <a:p>
            <a:pPr>
              <a:defRPr/>
            </a:pPr>
            <a:fld id="{58111384-B45D-4503-AE89-3A087BDA2D99}" type="slidenum">
              <a:rPr lang="en-US" altLang="ja-JP"/>
              <a:pPr>
                <a:defRPr/>
              </a:pPr>
              <a:t>‹#›</a:t>
            </a:fld>
            <a:endParaRPr lang="en-US" altLang="ja-JP"/>
          </a:p>
        </p:txBody>
      </p:sp>
    </p:spTree>
    <p:extLst>
      <p:ext uri="{BB962C8B-B14F-4D97-AF65-F5344CB8AC3E}">
        <p14:creationId xmlns:p14="http://schemas.microsoft.com/office/powerpoint/2010/main" val="1480387864"/>
      </p:ext>
    </p:extLst>
  </p:cSld>
  <p:clrMapOvr>
    <a:masterClrMapping/>
  </p:clrMapOvr>
  <p:transition spd="slow">
    <p:push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8E312710-B235-41A8-A3B0-AD8B17AF239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8CC6F0C5-3B11-4C77-A217-46CA7E5BAC9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969D3CF5-CB28-4577-BB18-AD5E8E07B903}"/>
              </a:ext>
            </a:extLst>
          </p:cNvPr>
          <p:cNvSpPr>
            <a:spLocks noGrp="1" noChangeArrowheads="1"/>
          </p:cNvSpPr>
          <p:nvPr>
            <p:ph type="sldNum" sz="quarter" idx="12"/>
          </p:nvPr>
        </p:nvSpPr>
        <p:spPr>
          <a:ln/>
        </p:spPr>
        <p:txBody>
          <a:bodyPr/>
          <a:lstStyle>
            <a:lvl1pPr>
              <a:defRPr/>
            </a:lvl1pPr>
          </a:lstStyle>
          <a:p>
            <a:pPr>
              <a:defRPr/>
            </a:pPr>
            <a:fld id="{8B8F86AD-C566-4A16-9781-4D123F068B88}" type="slidenum">
              <a:rPr lang="en-US" altLang="ja-JP"/>
              <a:pPr>
                <a:defRPr/>
              </a:pPr>
              <a:t>‹#›</a:t>
            </a:fld>
            <a:endParaRPr lang="en-US" altLang="ja-JP"/>
          </a:p>
        </p:txBody>
      </p:sp>
    </p:spTree>
    <p:extLst>
      <p:ext uri="{BB962C8B-B14F-4D97-AF65-F5344CB8AC3E}">
        <p14:creationId xmlns:p14="http://schemas.microsoft.com/office/powerpoint/2010/main" val="3151298869"/>
      </p:ext>
    </p:extLst>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6B2799CD-1E8E-4E6A-A76F-55D40D79469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31D0A770-E9F6-4F96-A999-08DEF18EF4B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40672FF-43CB-4A8A-995E-C6FCF588E050}"/>
              </a:ext>
            </a:extLst>
          </p:cNvPr>
          <p:cNvSpPr>
            <a:spLocks noGrp="1" noChangeArrowheads="1"/>
          </p:cNvSpPr>
          <p:nvPr>
            <p:ph type="sldNum" sz="quarter" idx="12"/>
          </p:nvPr>
        </p:nvSpPr>
        <p:spPr>
          <a:ln/>
        </p:spPr>
        <p:txBody>
          <a:bodyPr/>
          <a:lstStyle>
            <a:lvl1pPr>
              <a:defRPr/>
            </a:lvl1pPr>
          </a:lstStyle>
          <a:p>
            <a:pPr>
              <a:defRPr/>
            </a:pPr>
            <a:fld id="{57F66096-F14A-48C6-92C7-654496E5F402}" type="slidenum">
              <a:rPr lang="en-US" altLang="ja-JP"/>
              <a:pPr>
                <a:defRPr/>
              </a:pPr>
              <a:t>‹#›</a:t>
            </a:fld>
            <a:endParaRPr lang="en-US" altLang="ja-JP"/>
          </a:p>
        </p:txBody>
      </p:sp>
    </p:spTree>
    <p:extLst>
      <p:ext uri="{BB962C8B-B14F-4D97-AF65-F5344CB8AC3E}">
        <p14:creationId xmlns:p14="http://schemas.microsoft.com/office/powerpoint/2010/main" val="1643731380"/>
      </p:ext>
    </p:extLst>
  </p:cSld>
  <p:clrMapOvr>
    <a:masterClrMapping/>
  </p:clrMapOvr>
  <p:transition spd="slow">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基本版） タイトル_50周年マーク有り_Proposal">
    <p:spTree>
      <p:nvGrpSpPr>
        <p:cNvPr id="1" name=""/>
        <p:cNvGrpSpPr/>
        <p:nvPr/>
      </p:nvGrpSpPr>
      <p:grpSpPr>
        <a:xfrm>
          <a:off x="0" y="0"/>
          <a:ext cx="0" cy="0"/>
          <a:chOff x="0" y="0"/>
          <a:chExt cx="0" cy="0"/>
        </a:xfrm>
      </p:grpSpPr>
      <p:sp>
        <p:nvSpPr>
          <p:cNvPr id="7" name="Text Box 9">
            <a:extLst>
              <a:ext uri="{FF2B5EF4-FFF2-40B4-BE49-F238E27FC236}">
                <a16:creationId xmlns:a16="http://schemas.microsoft.com/office/drawing/2014/main" id="{85C50B1F-7838-4BC5-A79F-C44265F677C2}"/>
              </a:ext>
            </a:extLst>
          </p:cNvPr>
          <p:cNvSpPr txBox="1">
            <a:spLocks noChangeArrowheads="1"/>
          </p:cNvSpPr>
          <p:nvPr/>
        </p:nvSpPr>
        <p:spPr bwMode="gray">
          <a:xfrm>
            <a:off x="385763" y="6191250"/>
            <a:ext cx="1878012" cy="200025"/>
          </a:xfrm>
          <a:prstGeom prst="rect">
            <a:avLst/>
          </a:prstGeom>
          <a:noFill/>
          <a:ln w="12700" cap="rnd" algn="ctr">
            <a:noFill/>
            <a:miter lim="800000"/>
            <a:headEnd/>
            <a:tailEnd/>
          </a:ln>
          <a:effectLst/>
        </p:spPr>
        <p:txBody>
          <a:bodyPr wrap="none" lIns="0" tIns="0" rIns="0" bIns="0">
            <a:spAutoFit/>
          </a:bodyPr>
          <a:lstStyle/>
          <a:p>
            <a:pPr eaLnBrk="1" hangingPunct="1">
              <a:spcBef>
                <a:spcPts val="0"/>
              </a:spcBef>
              <a:spcAft>
                <a:spcPts val="0"/>
              </a:spcAft>
              <a:defRPr/>
            </a:pPr>
            <a:r>
              <a:rPr kumimoji="0" lang="ja-JP" altLang="en-US" sz="1292" dirty="0">
                <a:solidFill>
                  <a:srgbClr val="000000"/>
                </a:solidFill>
                <a:latin typeface="Arial" charset="0"/>
                <a:ea typeface="ＭＳ Ｐゴシック"/>
                <a:cs typeface="Arial" charset="0"/>
              </a:rPr>
              <a:t>有限責任監査法人</a:t>
            </a:r>
            <a:r>
              <a:rPr kumimoji="0" lang="ja-JP" altLang="ja-JP" sz="1292" dirty="0">
                <a:solidFill>
                  <a:srgbClr val="000000"/>
                </a:solidFill>
                <a:latin typeface="Arial" charset="0"/>
                <a:ea typeface="ＭＳ Ｐゴシック"/>
                <a:cs typeface="Arial" charset="0"/>
              </a:rPr>
              <a:t>トーマツ</a:t>
            </a:r>
            <a:endParaRPr kumimoji="0" lang="en-US" altLang="ja-JP" sz="1292" dirty="0">
              <a:solidFill>
                <a:srgbClr val="000000"/>
              </a:solidFill>
              <a:latin typeface="Arial" charset="0"/>
              <a:ea typeface="ＭＳ Ｐゴシック"/>
              <a:cs typeface="Arial" charset="0"/>
            </a:endParaRPr>
          </a:p>
        </p:txBody>
      </p:sp>
      <p:pic>
        <p:nvPicPr>
          <p:cNvPr id="8" name="図 6">
            <a:extLst>
              <a:ext uri="{FF2B5EF4-FFF2-40B4-BE49-F238E27FC236}">
                <a16:creationId xmlns:a16="http://schemas.microsoft.com/office/drawing/2014/main" id="{CFB90837-2257-4866-BFD9-BDCCD2C6AB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384175" y="431800"/>
            <a:ext cx="17287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グループ化 9">
            <a:extLst>
              <a:ext uri="{FF2B5EF4-FFF2-40B4-BE49-F238E27FC236}">
                <a16:creationId xmlns:a16="http://schemas.microsoft.com/office/drawing/2014/main" id="{949FE308-482C-467A-B224-3301CEA143CF}"/>
              </a:ext>
            </a:extLst>
          </p:cNvPr>
          <p:cNvGrpSpPr>
            <a:grpSpLocks noChangeAspect="1"/>
          </p:cNvGrpSpPr>
          <p:nvPr userDrawn="1"/>
        </p:nvGrpSpPr>
        <p:grpSpPr bwMode="auto">
          <a:xfrm>
            <a:off x="6176963" y="6105525"/>
            <a:ext cx="2611437" cy="522288"/>
            <a:chOff x="6692185" y="6106206"/>
            <a:chExt cx="2829146" cy="522000"/>
          </a:xfrm>
        </p:grpSpPr>
        <p:pic>
          <p:nvPicPr>
            <p:cNvPr id="12" name="図 10">
              <a:extLst>
                <a:ext uri="{FF2B5EF4-FFF2-40B4-BE49-F238E27FC236}">
                  <a16:creationId xmlns:a16="http://schemas.microsoft.com/office/drawing/2014/main" id="{57DBE645-CB1F-44A3-8F49-6A921C42D5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8585494" y="6106206"/>
              <a:ext cx="935837"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1">
              <a:extLst>
                <a:ext uri="{FF2B5EF4-FFF2-40B4-BE49-F238E27FC236}">
                  <a16:creationId xmlns:a16="http://schemas.microsoft.com/office/drawing/2014/main" id="{C167E593-4E9B-47F2-BF41-A97BE492BB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gray">
            <a:xfrm>
              <a:off x="6692185" y="6220769"/>
              <a:ext cx="1866026" cy="29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図 12">
            <a:extLst>
              <a:ext uri="{FF2B5EF4-FFF2-40B4-BE49-F238E27FC236}">
                <a16:creationId xmlns:a16="http://schemas.microsoft.com/office/drawing/2014/main" id="{2A6C0C7F-266D-4841-8CE2-6522F0EA12E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gray">
          <a:xfrm>
            <a:off x="7462838" y="431800"/>
            <a:ext cx="12969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rtlCol="0">
            <a:noAutofit/>
          </a:bodyPr>
          <a:lstStyle>
            <a:lvl1pPr>
              <a:defRPr/>
            </a:lvl1pPr>
          </a:lstStyle>
          <a:p>
            <a:pPr lvl="0"/>
            <a:r>
              <a:rPr lang="ja-JP" altLang="en-US" noProof="0"/>
              <a:t>図を追加</a:t>
            </a:r>
            <a:endParaRPr lang="en-GB" noProof="0"/>
          </a:p>
        </p:txBody>
      </p:sp>
      <p:sp>
        <p:nvSpPr>
          <p:cNvPr id="2" name="Title 1"/>
          <p:cNvSpPr>
            <a:spLocks noGrp="1"/>
          </p:cNvSpPr>
          <p:nvPr>
            <p:ph type="ctrTitle"/>
          </p:nvPr>
        </p:nvSpPr>
        <p:spPr bwMode="gray">
          <a:xfrm>
            <a:off x="385477" y="5040001"/>
            <a:ext cx="4187077" cy="615553"/>
          </a:xfrm>
        </p:spPr>
        <p:txBody>
          <a:bodyPr/>
          <a:lstStyle>
            <a:lvl1pPr algn="l">
              <a:lnSpc>
                <a:spcPct val="100000"/>
              </a:lnSpc>
              <a:spcBef>
                <a:spcPts val="0"/>
              </a:spcBef>
              <a:spcAft>
                <a:spcPts val="0"/>
              </a:spcAft>
              <a:defRPr sz="1846" b="1" baseline="0">
                <a:solidFill>
                  <a:schemeClr val="tx1"/>
                </a:solidFill>
                <a:latin typeface="+mj-lt"/>
                <a:ea typeface="+mj-ea"/>
                <a:cs typeface="Arial" panose="020B0604020202020204" pitchFamily="34" charset="0"/>
              </a:defRPr>
            </a:lvl1pPr>
          </a:lstStyle>
          <a:p>
            <a:r>
              <a:rPr lang="ja-JP" altLang="en-US" noProof="0"/>
              <a:t>マスター タイトルの書式設定</a:t>
            </a:r>
            <a:endParaRPr lang="en-US" noProof="0" dirty="0"/>
          </a:p>
        </p:txBody>
      </p:sp>
      <p:sp>
        <p:nvSpPr>
          <p:cNvPr id="3" name="Subtitle 2"/>
          <p:cNvSpPr>
            <a:spLocks noGrp="1"/>
          </p:cNvSpPr>
          <p:nvPr>
            <p:ph type="subTitle" idx="1"/>
          </p:nvPr>
        </p:nvSpPr>
        <p:spPr bwMode="gray">
          <a:xfrm>
            <a:off x="385477" y="5652001"/>
            <a:ext cx="4187077" cy="492443"/>
          </a:xfrm>
          <a:prstGeom prst="rect">
            <a:avLst/>
          </a:prstGeom>
        </p:spPr>
        <p:txBody>
          <a:bodyPr lIns="0"/>
          <a:lstStyle>
            <a:lvl1pPr marL="0" indent="0" algn="l">
              <a:lnSpc>
                <a:spcPct val="100000"/>
              </a:lnSpc>
              <a:spcBef>
                <a:spcPts val="0"/>
              </a:spcBef>
              <a:spcAft>
                <a:spcPts val="0"/>
              </a:spcAft>
              <a:buNone/>
              <a:defRPr sz="1477">
                <a:solidFill>
                  <a:schemeClr val="tx1"/>
                </a:solidFill>
              </a:defRPr>
            </a:lvl1pPr>
            <a:lvl2pPr marL="457196" indent="0" algn="ctr">
              <a:buNone/>
              <a:defRPr sz="2000"/>
            </a:lvl2pPr>
            <a:lvl3pPr marL="914390" indent="0" algn="ctr">
              <a:buNone/>
              <a:defRPr sz="1800"/>
            </a:lvl3pPr>
            <a:lvl4pPr marL="1371584" indent="0" algn="ctr">
              <a:buNone/>
              <a:defRPr sz="1600"/>
            </a:lvl4pPr>
            <a:lvl5pPr marL="1828778" indent="0" algn="ctr">
              <a:buNone/>
              <a:defRPr sz="1600"/>
            </a:lvl5pPr>
            <a:lvl6pPr marL="2285974" indent="0" algn="ctr">
              <a:buNone/>
              <a:defRPr sz="1600"/>
            </a:lvl6pPr>
            <a:lvl7pPr marL="2743169" indent="0" algn="ctr">
              <a:buNone/>
              <a:defRPr sz="1600"/>
            </a:lvl7pPr>
            <a:lvl8pPr marL="3200363" indent="0" algn="ctr">
              <a:buNone/>
              <a:defRPr sz="1600"/>
            </a:lvl8pPr>
            <a:lvl9pPr marL="3657558" indent="0" algn="ctr">
              <a:buNone/>
              <a:defRPr sz="1600"/>
            </a:lvl9pPr>
          </a:lstStyle>
          <a:p>
            <a:r>
              <a:rPr lang="ja-JP" altLang="en-US" noProof="0"/>
              <a:t>マスター サブタイトルの書式設定</a:t>
            </a:r>
            <a:endParaRPr lang="en-US" noProof="0" dirty="0"/>
          </a:p>
        </p:txBody>
      </p:sp>
      <p:sp>
        <p:nvSpPr>
          <p:cNvPr id="5" name="Text Placeholder 4"/>
          <p:cNvSpPr>
            <a:spLocks noGrp="1"/>
          </p:cNvSpPr>
          <p:nvPr>
            <p:ph type="body" sz="quarter" idx="10"/>
          </p:nvPr>
        </p:nvSpPr>
        <p:spPr bwMode="gray">
          <a:xfrm>
            <a:off x="385476" y="6424607"/>
            <a:ext cx="4187077" cy="198837"/>
          </a:xfrm>
          <a:prstGeom prst="rect">
            <a:avLst/>
          </a:prstGeom>
        </p:spPr>
        <p:txBody>
          <a:bodyPr lIns="0" anchor="b">
            <a:spAutoFit/>
          </a:bodyPr>
          <a:lstStyle>
            <a:lvl1pPr>
              <a:lnSpc>
                <a:spcPct val="100000"/>
              </a:lnSpc>
              <a:spcBef>
                <a:spcPts val="0"/>
              </a:spcBef>
              <a:spcAft>
                <a:spcPts val="0"/>
              </a:spcAft>
              <a:defRPr sz="1292">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p:nvPr>
        </p:nvSpPr>
        <p:spPr bwMode="gray">
          <a:xfrm>
            <a:off x="4572000" y="396000"/>
            <a:ext cx="4187077" cy="676800"/>
          </a:xfrm>
          <a:prstGeom prst="rect">
            <a:avLst/>
          </a:prstGeom>
        </p:spPr>
        <p:txBody>
          <a:bodyPr lIns="0">
            <a:normAutofit/>
          </a:bodyPr>
          <a:lstStyle>
            <a:lvl1pPr algn="r">
              <a:lnSpc>
                <a:spcPct val="100000"/>
              </a:lnSpc>
              <a:spcBef>
                <a:spcPts val="0"/>
              </a:spcBef>
              <a:defRPr sz="2031"/>
            </a:lvl1pPr>
            <a:lvl2pPr>
              <a:defRPr sz="2031"/>
            </a:lvl2pPr>
            <a:lvl3pPr>
              <a:defRPr sz="2031"/>
            </a:lvl3pPr>
            <a:lvl4pPr>
              <a:defRPr sz="2031"/>
            </a:lvl4pPr>
            <a:lvl5pPr>
              <a:defRPr sz="2031"/>
            </a:lvl5pPr>
          </a:lstStyle>
          <a:p>
            <a:pPr lvl="0"/>
            <a:r>
              <a:rPr lang="ja-JP" altLang="en-US"/>
              <a:t>マスター テキストの書式設定</a:t>
            </a:r>
          </a:p>
        </p:txBody>
      </p:sp>
    </p:spTree>
    <p:extLst>
      <p:ext uri="{BB962C8B-B14F-4D97-AF65-F5344CB8AC3E}">
        <p14:creationId xmlns:p14="http://schemas.microsoft.com/office/powerpoint/2010/main" val="402971666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基本版） タイトル_ ロゴ入り_Proposal">
    <p:spTree>
      <p:nvGrpSpPr>
        <p:cNvPr id="1" name=""/>
        <p:cNvGrpSpPr/>
        <p:nvPr/>
      </p:nvGrpSpPr>
      <p:grpSpPr>
        <a:xfrm>
          <a:off x="0" y="0"/>
          <a:ext cx="0" cy="0"/>
          <a:chOff x="0" y="0"/>
          <a:chExt cx="0" cy="0"/>
        </a:xfrm>
      </p:grpSpPr>
      <p:sp>
        <p:nvSpPr>
          <p:cNvPr id="7" name="Text Box 9">
            <a:extLst>
              <a:ext uri="{FF2B5EF4-FFF2-40B4-BE49-F238E27FC236}">
                <a16:creationId xmlns:a16="http://schemas.microsoft.com/office/drawing/2014/main" id="{D3422A73-7590-4B82-BC6F-240807B6CAB5}"/>
              </a:ext>
            </a:extLst>
          </p:cNvPr>
          <p:cNvSpPr txBox="1">
            <a:spLocks noChangeArrowheads="1"/>
          </p:cNvSpPr>
          <p:nvPr/>
        </p:nvSpPr>
        <p:spPr bwMode="gray">
          <a:xfrm>
            <a:off x="385763" y="6191250"/>
            <a:ext cx="1878012" cy="200025"/>
          </a:xfrm>
          <a:prstGeom prst="rect">
            <a:avLst/>
          </a:prstGeom>
          <a:noFill/>
          <a:ln w="12700" cap="rnd" algn="ctr">
            <a:noFill/>
            <a:miter lim="800000"/>
            <a:headEnd/>
            <a:tailEnd/>
          </a:ln>
          <a:effectLst/>
        </p:spPr>
        <p:txBody>
          <a:bodyPr wrap="none" lIns="0" tIns="0" rIns="0" bIns="0">
            <a:spAutoFit/>
          </a:bodyPr>
          <a:lstStyle/>
          <a:p>
            <a:pPr eaLnBrk="1" hangingPunct="1">
              <a:spcBef>
                <a:spcPts val="0"/>
              </a:spcBef>
              <a:spcAft>
                <a:spcPts val="0"/>
              </a:spcAft>
              <a:defRPr/>
            </a:pPr>
            <a:r>
              <a:rPr kumimoji="0" lang="ja-JP" altLang="en-US" sz="1292" dirty="0">
                <a:solidFill>
                  <a:srgbClr val="000000"/>
                </a:solidFill>
                <a:latin typeface="Arial" charset="0"/>
                <a:ea typeface="ＭＳ Ｐゴシック"/>
                <a:cs typeface="Arial" charset="0"/>
              </a:rPr>
              <a:t>有限責任監査法人</a:t>
            </a:r>
            <a:r>
              <a:rPr kumimoji="0" lang="ja-JP" altLang="ja-JP" sz="1292" dirty="0">
                <a:solidFill>
                  <a:srgbClr val="000000"/>
                </a:solidFill>
                <a:latin typeface="Arial" charset="0"/>
                <a:ea typeface="ＭＳ Ｐゴシック"/>
                <a:cs typeface="Arial" charset="0"/>
              </a:rPr>
              <a:t>トーマツ</a:t>
            </a:r>
            <a:endParaRPr kumimoji="0" lang="en-US" altLang="ja-JP" sz="1292" dirty="0">
              <a:solidFill>
                <a:srgbClr val="000000"/>
              </a:solidFill>
              <a:latin typeface="Arial" charset="0"/>
              <a:ea typeface="ＭＳ Ｐゴシック"/>
              <a:cs typeface="Arial" charset="0"/>
            </a:endParaRPr>
          </a:p>
        </p:txBody>
      </p:sp>
      <p:pic>
        <p:nvPicPr>
          <p:cNvPr id="8" name="図 6">
            <a:extLst>
              <a:ext uri="{FF2B5EF4-FFF2-40B4-BE49-F238E27FC236}">
                <a16:creationId xmlns:a16="http://schemas.microsoft.com/office/drawing/2014/main" id="{78A36FB7-3E1A-43A5-AC1C-EEE836640C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384175" y="431800"/>
            <a:ext cx="17287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rtlCol="0">
            <a:noAutofit/>
          </a:bodyPr>
          <a:lstStyle>
            <a:lvl1pPr>
              <a:defRPr/>
            </a:lvl1pPr>
          </a:lstStyle>
          <a:p>
            <a:pPr lvl="0"/>
            <a:r>
              <a:rPr lang="ja-JP" altLang="en-US" noProof="0"/>
              <a:t>図を追加</a:t>
            </a:r>
            <a:endParaRPr lang="en-GB" noProof="0"/>
          </a:p>
        </p:txBody>
      </p:sp>
      <p:sp>
        <p:nvSpPr>
          <p:cNvPr id="2" name="Title 1"/>
          <p:cNvSpPr>
            <a:spLocks noGrp="1"/>
          </p:cNvSpPr>
          <p:nvPr>
            <p:ph type="ctrTitle"/>
          </p:nvPr>
        </p:nvSpPr>
        <p:spPr bwMode="gray">
          <a:xfrm>
            <a:off x="385477" y="5040001"/>
            <a:ext cx="4187077" cy="615553"/>
          </a:xfrm>
        </p:spPr>
        <p:txBody>
          <a:bodyPr/>
          <a:lstStyle>
            <a:lvl1pPr algn="l">
              <a:lnSpc>
                <a:spcPct val="100000"/>
              </a:lnSpc>
              <a:spcBef>
                <a:spcPts val="0"/>
              </a:spcBef>
              <a:spcAft>
                <a:spcPts val="0"/>
              </a:spcAft>
              <a:defRPr sz="1846" b="1" baseline="0">
                <a:solidFill>
                  <a:schemeClr val="tx1"/>
                </a:solidFill>
                <a:latin typeface="+mj-lt"/>
                <a:ea typeface="+mj-ea"/>
                <a:cs typeface="Arial" panose="020B0604020202020204" pitchFamily="34" charset="0"/>
              </a:defRPr>
            </a:lvl1pPr>
          </a:lstStyle>
          <a:p>
            <a:r>
              <a:rPr lang="ja-JP" altLang="en-US" noProof="0"/>
              <a:t>マスター タイトルの書式設定</a:t>
            </a:r>
            <a:endParaRPr lang="en-US" noProof="0" dirty="0"/>
          </a:p>
        </p:txBody>
      </p:sp>
      <p:sp>
        <p:nvSpPr>
          <p:cNvPr id="3" name="Subtitle 2"/>
          <p:cNvSpPr>
            <a:spLocks noGrp="1"/>
          </p:cNvSpPr>
          <p:nvPr>
            <p:ph type="subTitle" idx="1"/>
          </p:nvPr>
        </p:nvSpPr>
        <p:spPr bwMode="gray">
          <a:xfrm>
            <a:off x="385477" y="5652001"/>
            <a:ext cx="4187077" cy="492443"/>
          </a:xfrm>
          <a:prstGeom prst="rect">
            <a:avLst/>
          </a:prstGeom>
        </p:spPr>
        <p:txBody>
          <a:bodyPr lIns="0"/>
          <a:lstStyle>
            <a:lvl1pPr marL="0" indent="0" algn="l">
              <a:lnSpc>
                <a:spcPct val="100000"/>
              </a:lnSpc>
              <a:spcBef>
                <a:spcPts val="0"/>
              </a:spcBef>
              <a:spcAft>
                <a:spcPts val="0"/>
              </a:spcAft>
              <a:buNone/>
              <a:defRPr sz="1477">
                <a:solidFill>
                  <a:schemeClr val="tx1"/>
                </a:solidFill>
              </a:defRPr>
            </a:lvl1pPr>
            <a:lvl2pPr marL="457196" indent="0" algn="ctr">
              <a:buNone/>
              <a:defRPr sz="2000"/>
            </a:lvl2pPr>
            <a:lvl3pPr marL="914390" indent="0" algn="ctr">
              <a:buNone/>
              <a:defRPr sz="1800"/>
            </a:lvl3pPr>
            <a:lvl4pPr marL="1371584" indent="0" algn="ctr">
              <a:buNone/>
              <a:defRPr sz="1600"/>
            </a:lvl4pPr>
            <a:lvl5pPr marL="1828778" indent="0" algn="ctr">
              <a:buNone/>
              <a:defRPr sz="1600"/>
            </a:lvl5pPr>
            <a:lvl6pPr marL="2285974" indent="0" algn="ctr">
              <a:buNone/>
              <a:defRPr sz="1600"/>
            </a:lvl6pPr>
            <a:lvl7pPr marL="2743169" indent="0" algn="ctr">
              <a:buNone/>
              <a:defRPr sz="1600"/>
            </a:lvl7pPr>
            <a:lvl8pPr marL="3200363" indent="0" algn="ctr">
              <a:buNone/>
              <a:defRPr sz="1600"/>
            </a:lvl8pPr>
            <a:lvl9pPr marL="3657558" indent="0" algn="ctr">
              <a:buNone/>
              <a:defRPr sz="1600"/>
            </a:lvl9pPr>
          </a:lstStyle>
          <a:p>
            <a:r>
              <a:rPr lang="ja-JP" altLang="en-US" noProof="0"/>
              <a:t>マスター サブタイトルの書式設定</a:t>
            </a:r>
            <a:endParaRPr lang="en-US" noProof="0" dirty="0"/>
          </a:p>
        </p:txBody>
      </p:sp>
      <p:sp>
        <p:nvSpPr>
          <p:cNvPr id="5" name="Text Placeholder 4"/>
          <p:cNvSpPr>
            <a:spLocks noGrp="1"/>
          </p:cNvSpPr>
          <p:nvPr>
            <p:ph type="body" sz="quarter" idx="10"/>
          </p:nvPr>
        </p:nvSpPr>
        <p:spPr bwMode="gray">
          <a:xfrm>
            <a:off x="385476" y="6424607"/>
            <a:ext cx="4187077" cy="198837"/>
          </a:xfrm>
          <a:prstGeom prst="rect">
            <a:avLst/>
          </a:prstGeom>
        </p:spPr>
        <p:txBody>
          <a:bodyPr lIns="0" anchor="b">
            <a:spAutoFit/>
          </a:bodyPr>
          <a:lstStyle>
            <a:lvl1pPr>
              <a:lnSpc>
                <a:spcPct val="100000"/>
              </a:lnSpc>
              <a:spcBef>
                <a:spcPts val="0"/>
              </a:spcBef>
              <a:spcAft>
                <a:spcPts val="0"/>
              </a:spcAft>
              <a:defRPr sz="1292">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
        <p:nvSpPr>
          <p:cNvPr id="10" name="テキスト プレースホルダー 9"/>
          <p:cNvSpPr>
            <a:spLocks noGrp="1"/>
          </p:cNvSpPr>
          <p:nvPr>
            <p:ph type="body" sz="quarter" idx="12"/>
          </p:nvPr>
        </p:nvSpPr>
        <p:spPr bwMode="gray">
          <a:xfrm>
            <a:off x="4572000" y="396000"/>
            <a:ext cx="4187077" cy="676800"/>
          </a:xfrm>
          <a:prstGeom prst="rect">
            <a:avLst/>
          </a:prstGeom>
        </p:spPr>
        <p:txBody>
          <a:bodyPr lIns="0">
            <a:normAutofit/>
          </a:bodyPr>
          <a:lstStyle>
            <a:lvl1pPr algn="r">
              <a:lnSpc>
                <a:spcPct val="100000"/>
              </a:lnSpc>
              <a:spcBef>
                <a:spcPts val="0"/>
              </a:spcBef>
              <a:defRPr sz="2031"/>
            </a:lvl1pPr>
            <a:lvl2pPr>
              <a:defRPr sz="2031"/>
            </a:lvl2pPr>
            <a:lvl3pPr>
              <a:defRPr sz="2031"/>
            </a:lvl3pPr>
            <a:lvl4pPr>
              <a:defRPr sz="2031"/>
            </a:lvl4pPr>
            <a:lvl5pPr>
              <a:defRPr sz="2031"/>
            </a:lvl5pPr>
          </a:lstStyle>
          <a:p>
            <a:pPr lvl="0"/>
            <a:r>
              <a:rPr lang="ja-JP" altLang="en-US"/>
              <a:t>マスター テキストの書式設定</a:t>
            </a:r>
          </a:p>
        </p:txBody>
      </p:sp>
    </p:spTree>
    <p:extLst>
      <p:ext uri="{BB962C8B-B14F-4D97-AF65-F5344CB8AC3E}">
        <p14:creationId xmlns:p14="http://schemas.microsoft.com/office/powerpoint/2010/main" val="179491488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基本版） タイトル ロゴ無_Proposal">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bwMode="gray">
          <a:xfrm>
            <a:off x="2328923" y="999000"/>
            <a:ext cx="4486154" cy="4860000"/>
          </a:xfrm>
          <a:prstGeom prst="rect">
            <a:avLst/>
          </a:prstGeom>
        </p:spPr>
        <p:txBody>
          <a:bodyPr rtlCol="0">
            <a:noAutofit/>
          </a:bodyPr>
          <a:lstStyle>
            <a:lvl1pPr>
              <a:defRPr/>
            </a:lvl1pPr>
          </a:lstStyle>
          <a:p>
            <a:pPr lvl="0"/>
            <a:r>
              <a:rPr lang="ja-JP" altLang="en-US" noProof="0"/>
              <a:t>図を追加</a:t>
            </a:r>
            <a:endParaRPr lang="en-GB" noProof="0"/>
          </a:p>
        </p:txBody>
      </p:sp>
      <p:sp>
        <p:nvSpPr>
          <p:cNvPr id="2" name="Title 1"/>
          <p:cNvSpPr>
            <a:spLocks noGrp="1"/>
          </p:cNvSpPr>
          <p:nvPr>
            <p:ph type="ctrTitle"/>
          </p:nvPr>
        </p:nvSpPr>
        <p:spPr bwMode="gray">
          <a:xfrm>
            <a:off x="385477" y="5040001"/>
            <a:ext cx="4187077" cy="615553"/>
          </a:xfrm>
        </p:spPr>
        <p:txBody>
          <a:bodyPr/>
          <a:lstStyle>
            <a:lvl1pPr algn="l">
              <a:lnSpc>
                <a:spcPct val="100000"/>
              </a:lnSpc>
              <a:spcBef>
                <a:spcPts val="0"/>
              </a:spcBef>
              <a:spcAft>
                <a:spcPts val="0"/>
              </a:spcAft>
              <a:defRPr sz="1846" b="1" baseline="0">
                <a:solidFill>
                  <a:schemeClr val="tx1"/>
                </a:solidFill>
                <a:latin typeface="+mj-lt"/>
                <a:ea typeface="+mj-ea"/>
                <a:cs typeface="Arial" panose="020B0604020202020204" pitchFamily="34" charset="0"/>
              </a:defRPr>
            </a:lvl1pPr>
          </a:lstStyle>
          <a:p>
            <a:r>
              <a:rPr lang="ja-JP" altLang="en-US" noProof="0"/>
              <a:t>マスター タイトルの書式設定</a:t>
            </a:r>
            <a:endParaRPr lang="en-US" noProof="0" dirty="0"/>
          </a:p>
        </p:txBody>
      </p:sp>
      <p:sp>
        <p:nvSpPr>
          <p:cNvPr id="3" name="Subtitle 2"/>
          <p:cNvSpPr>
            <a:spLocks noGrp="1"/>
          </p:cNvSpPr>
          <p:nvPr>
            <p:ph type="subTitle" idx="1"/>
          </p:nvPr>
        </p:nvSpPr>
        <p:spPr bwMode="gray">
          <a:xfrm>
            <a:off x="385477" y="5652001"/>
            <a:ext cx="4187077" cy="492443"/>
          </a:xfrm>
          <a:prstGeom prst="rect">
            <a:avLst/>
          </a:prstGeom>
        </p:spPr>
        <p:txBody>
          <a:bodyPr lIns="0"/>
          <a:lstStyle>
            <a:lvl1pPr marL="0" indent="0" algn="l">
              <a:lnSpc>
                <a:spcPct val="100000"/>
              </a:lnSpc>
              <a:spcBef>
                <a:spcPts val="0"/>
              </a:spcBef>
              <a:spcAft>
                <a:spcPts val="0"/>
              </a:spcAft>
              <a:buNone/>
              <a:defRPr sz="1477">
                <a:solidFill>
                  <a:schemeClr val="tx1"/>
                </a:solidFill>
              </a:defRPr>
            </a:lvl1pPr>
            <a:lvl2pPr marL="457196" indent="0" algn="ctr">
              <a:buNone/>
              <a:defRPr sz="2000"/>
            </a:lvl2pPr>
            <a:lvl3pPr marL="914390" indent="0" algn="ctr">
              <a:buNone/>
              <a:defRPr sz="1800"/>
            </a:lvl3pPr>
            <a:lvl4pPr marL="1371584" indent="0" algn="ctr">
              <a:buNone/>
              <a:defRPr sz="1600"/>
            </a:lvl4pPr>
            <a:lvl5pPr marL="1828778" indent="0" algn="ctr">
              <a:buNone/>
              <a:defRPr sz="1600"/>
            </a:lvl5pPr>
            <a:lvl6pPr marL="2285974" indent="0" algn="ctr">
              <a:buNone/>
              <a:defRPr sz="1600"/>
            </a:lvl6pPr>
            <a:lvl7pPr marL="2743169" indent="0" algn="ctr">
              <a:buNone/>
              <a:defRPr sz="1600"/>
            </a:lvl7pPr>
            <a:lvl8pPr marL="3200363" indent="0" algn="ctr">
              <a:buNone/>
              <a:defRPr sz="1600"/>
            </a:lvl8pPr>
            <a:lvl9pPr marL="3657558" indent="0" algn="ctr">
              <a:buNone/>
              <a:defRPr sz="1600"/>
            </a:lvl9pPr>
          </a:lstStyle>
          <a:p>
            <a:r>
              <a:rPr lang="ja-JP" altLang="en-US" noProof="0"/>
              <a:t>マスター サブタイトルの書式設定</a:t>
            </a:r>
            <a:endParaRPr lang="en-US" noProof="0" dirty="0"/>
          </a:p>
        </p:txBody>
      </p:sp>
      <p:sp>
        <p:nvSpPr>
          <p:cNvPr id="5" name="Text Placeholder 4"/>
          <p:cNvSpPr>
            <a:spLocks noGrp="1"/>
          </p:cNvSpPr>
          <p:nvPr>
            <p:ph type="body" sz="quarter" idx="10"/>
          </p:nvPr>
        </p:nvSpPr>
        <p:spPr bwMode="gray">
          <a:xfrm>
            <a:off x="385476" y="6424607"/>
            <a:ext cx="4187077" cy="198837"/>
          </a:xfrm>
          <a:prstGeom prst="rect">
            <a:avLst/>
          </a:prstGeom>
        </p:spPr>
        <p:txBody>
          <a:bodyPr lIns="0" anchor="b">
            <a:spAutoFit/>
          </a:bodyPr>
          <a:lstStyle>
            <a:lvl1pPr>
              <a:lnSpc>
                <a:spcPct val="100000"/>
              </a:lnSpc>
              <a:spcBef>
                <a:spcPts val="0"/>
              </a:spcBef>
              <a:spcAft>
                <a:spcPts val="0"/>
              </a:spcAft>
              <a:defRPr sz="1292">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noProof="0"/>
              <a:t>マスター テキストの書式設定</a:t>
            </a:r>
          </a:p>
        </p:txBody>
      </p:sp>
    </p:spTree>
    <p:extLst>
      <p:ext uri="{BB962C8B-B14F-4D97-AF65-F5344CB8AC3E}">
        <p14:creationId xmlns:p14="http://schemas.microsoft.com/office/powerpoint/2010/main" val="153559534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基本版） 目次_Proposal">
    <p:spTree>
      <p:nvGrpSpPr>
        <p:cNvPr id="1" name=""/>
        <p:cNvGrpSpPr/>
        <p:nvPr/>
      </p:nvGrpSpPr>
      <p:grpSpPr>
        <a:xfrm>
          <a:off x="0" y="0"/>
          <a:ext cx="0" cy="0"/>
          <a:chOff x="0" y="0"/>
          <a:chExt cx="0" cy="0"/>
        </a:xfrm>
      </p:grpSpPr>
      <p:sp>
        <p:nvSpPr>
          <p:cNvPr id="13" name="Content Placeholder 3"/>
          <p:cNvSpPr>
            <a:spLocks noGrp="1"/>
          </p:cNvSpPr>
          <p:nvPr>
            <p:ph sz="quarter" idx="10"/>
          </p:nvPr>
        </p:nvSpPr>
        <p:spPr bwMode="gray">
          <a:xfrm>
            <a:off x="384923" y="1476000"/>
            <a:ext cx="4020923" cy="4824000"/>
          </a:xfrm>
          <a:prstGeom prst="rect">
            <a:avLst/>
          </a:prstGeom>
        </p:spPr>
        <p:txBody>
          <a:bodyPr/>
          <a:lstStyle>
            <a:lvl1pPr>
              <a:tabLst>
                <a:tab pos="5029142" algn="r"/>
              </a:tabLst>
              <a:defRPr/>
            </a:lvl1pPr>
            <a:lvl2pPr>
              <a:tabLst>
                <a:tab pos="5029142" algn="r"/>
              </a:tabLst>
              <a:defRPr/>
            </a:lvl2pPr>
            <a:lvl3pPr>
              <a:tabLst>
                <a:tab pos="5029142" algn="r"/>
              </a:tabLst>
              <a:defRPr/>
            </a:lvl3pPr>
            <a:lvl4pPr>
              <a:tabLst>
                <a:tab pos="5029142" algn="r"/>
              </a:tabLst>
              <a:defRPr/>
            </a:lvl4pPr>
            <a:lvl5pPr>
              <a:tabLst>
                <a:tab pos="5029142" algn="r"/>
              </a:tabLst>
              <a:defRPr baseline="0"/>
            </a:lvl5pPr>
          </a:lstStyle>
          <a:p>
            <a:pPr lvl="0"/>
            <a:r>
              <a:rPr lang="ja-JP" altLang="en-US" noProof="0" dirty="0"/>
              <a:t>マスター テキストの書式設定</a:t>
            </a:r>
          </a:p>
          <a:p>
            <a:pPr lvl="1"/>
            <a:r>
              <a:rPr lang="ja-JP" altLang="en-US" noProof="0" dirty="0"/>
              <a:t>第 </a:t>
            </a:r>
            <a:r>
              <a:rPr lang="en-US" altLang="ja-JP" noProof="0" dirty="0"/>
              <a:t>1 </a:t>
            </a:r>
            <a:r>
              <a:rPr lang="ja-JP" altLang="en-US" noProof="0" dirty="0"/>
              <a:t>レベル</a:t>
            </a:r>
          </a:p>
          <a:p>
            <a:pPr lvl="2"/>
            <a:r>
              <a:rPr lang="ja-JP" altLang="en-US" noProof="0" dirty="0"/>
              <a:t>第 </a:t>
            </a:r>
            <a:r>
              <a:rPr lang="en-US" altLang="ja-JP" noProof="0" dirty="0"/>
              <a:t>2 </a:t>
            </a:r>
            <a:r>
              <a:rPr lang="ja-JP" altLang="en-US" noProof="0" dirty="0"/>
              <a:t>レベル</a:t>
            </a:r>
          </a:p>
          <a:p>
            <a:pPr lvl="3"/>
            <a:r>
              <a:rPr lang="ja-JP" altLang="en-US" noProof="0" dirty="0"/>
              <a:t>第 </a:t>
            </a:r>
            <a:r>
              <a:rPr lang="en-US" altLang="ja-JP" noProof="0" dirty="0"/>
              <a:t>3 </a:t>
            </a:r>
            <a:r>
              <a:rPr lang="ja-JP" altLang="en-US" noProof="0" dirty="0"/>
              <a:t>レベル</a:t>
            </a:r>
          </a:p>
        </p:txBody>
      </p:sp>
      <p:sp>
        <p:nvSpPr>
          <p:cNvPr id="15" name="Content Placeholder 3"/>
          <p:cNvSpPr>
            <a:spLocks noGrp="1"/>
          </p:cNvSpPr>
          <p:nvPr>
            <p:ph sz="quarter" idx="20"/>
          </p:nvPr>
        </p:nvSpPr>
        <p:spPr bwMode="gray">
          <a:xfrm>
            <a:off x="4738154" y="1476000"/>
            <a:ext cx="4020923" cy="4824000"/>
          </a:xfrm>
          <a:prstGeom prst="rect">
            <a:avLst/>
          </a:prstGeom>
        </p:spPr>
        <p:txBody>
          <a:bodyPr/>
          <a:lstStyle>
            <a:lvl1pPr>
              <a:tabLst>
                <a:tab pos="5029142" algn="r"/>
              </a:tabLst>
              <a:defRPr/>
            </a:lvl1pPr>
            <a:lvl2pPr>
              <a:tabLst>
                <a:tab pos="5029142" algn="r"/>
              </a:tabLst>
              <a:defRPr/>
            </a:lvl2pPr>
            <a:lvl3pPr>
              <a:tabLst>
                <a:tab pos="5029142" algn="r"/>
              </a:tabLst>
              <a:defRPr/>
            </a:lvl3pPr>
            <a:lvl4pPr>
              <a:tabLst>
                <a:tab pos="5029142" algn="r"/>
              </a:tabLst>
              <a:defRPr/>
            </a:lvl4pPr>
            <a:lvl5pPr>
              <a:tabLst>
                <a:tab pos="5029142" algn="r"/>
              </a:tabLst>
              <a:defRPr baseline="0"/>
            </a:lvl5pPr>
          </a:lstStyle>
          <a:p>
            <a:pPr lvl="0"/>
            <a:r>
              <a:rPr lang="ja-JP" altLang="en-US" noProof="0" dirty="0"/>
              <a:t>マスター テキストの書式設定</a:t>
            </a:r>
          </a:p>
          <a:p>
            <a:pPr lvl="1"/>
            <a:r>
              <a:rPr lang="ja-JP" altLang="en-US" noProof="0" dirty="0"/>
              <a:t>第 </a:t>
            </a:r>
            <a:r>
              <a:rPr lang="en-US" altLang="ja-JP" noProof="0" dirty="0"/>
              <a:t>1 </a:t>
            </a:r>
            <a:r>
              <a:rPr lang="ja-JP" altLang="en-US" noProof="0" dirty="0"/>
              <a:t>レベル</a:t>
            </a:r>
          </a:p>
          <a:p>
            <a:pPr lvl="2"/>
            <a:r>
              <a:rPr lang="ja-JP" altLang="en-US" noProof="0" dirty="0"/>
              <a:t>第 </a:t>
            </a:r>
            <a:r>
              <a:rPr lang="en-US" altLang="ja-JP" noProof="0" dirty="0"/>
              <a:t>2 </a:t>
            </a:r>
            <a:r>
              <a:rPr lang="ja-JP" altLang="en-US" noProof="0" dirty="0"/>
              <a:t>レベル</a:t>
            </a:r>
          </a:p>
          <a:p>
            <a:pPr lvl="3"/>
            <a:r>
              <a:rPr lang="ja-JP" altLang="en-US" noProof="0" dirty="0"/>
              <a:t>第 </a:t>
            </a:r>
            <a:r>
              <a:rPr lang="en-US" altLang="ja-JP" noProof="0" dirty="0"/>
              <a:t>3 </a:t>
            </a:r>
            <a:r>
              <a:rPr lang="ja-JP" altLang="en-US" noProof="0" dirty="0"/>
              <a:t>レベル</a:t>
            </a:r>
          </a:p>
        </p:txBody>
      </p:sp>
      <p:sp>
        <p:nvSpPr>
          <p:cNvPr id="4" name="タイトル 3"/>
          <p:cNvSpPr>
            <a:spLocks noGrp="1"/>
          </p:cNvSpPr>
          <p:nvPr>
            <p:ph type="title"/>
          </p:nvPr>
        </p:nvSpPr>
        <p:spPr bwMode="gray"/>
        <p:txBody>
          <a:bodyPr/>
          <a:lstStyle>
            <a:lvl1pPr>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192486407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基本版） 白紙_Proposal">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2"/>
          </p:nvPr>
        </p:nvSpPr>
        <p:spPr bwMode="gray">
          <a:xfrm>
            <a:off x="1755693" y="2367864"/>
            <a:ext cx="5632615" cy="2487600"/>
          </a:xfrm>
          <a:prstGeom prst="rect">
            <a:avLst/>
          </a:prstGeom>
        </p:spPr>
        <p:txBody>
          <a:bodyPr/>
          <a:lstStyle>
            <a:lvl1pPr>
              <a:defRPr/>
            </a:lvl1pPr>
          </a:lstStyle>
          <a:p>
            <a:pPr lvl="0"/>
            <a:r>
              <a:rPr lang="ja-JP" altLang="en-US"/>
              <a:t>マスター テキストの書式設定</a:t>
            </a:r>
          </a:p>
        </p:txBody>
      </p:sp>
      <p:sp>
        <p:nvSpPr>
          <p:cNvPr id="3" name="フッター プレースホルダー 2">
            <a:extLst>
              <a:ext uri="{FF2B5EF4-FFF2-40B4-BE49-F238E27FC236}">
                <a16:creationId xmlns:a16="http://schemas.microsoft.com/office/drawing/2014/main" id="{D68C81E8-C2C4-4881-9C40-1D7ADFF36E80}"/>
              </a:ext>
            </a:extLst>
          </p:cNvPr>
          <p:cNvSpPr>
            <a:spLocks noGrp="1"/>
          </p:cNvSpPr>
          <p:nvPr>
            <p:ph type="ftr" sz="quarter" idx="13"/>
          </p:nvPr>
        </p:nvSpPr>
        <p:spPr/>
        <p:txBody>
          <a:bodyPr/>
          <a:lstStyle>
            <a:lvl1pPr eaLnBrk="0" fontAlgn="base" hangingPunct="0">
              <a:spcBef>
                <a:spcPct val="0"/>
              </a:spcBef>
              <a:spcAft>
                <a:spcPct val="0"/>
              </a:spcAft>
              <a:defRPr>
                <a:ea typeface="ＭＳ Ｐゴシック" panose="020B0600070205080204" pitchFamily="50" charset="-128"/>
              </a:defRPr>
            </a:lvl1pPr>
          </a:lstStyle>
          <a:p>
            <a:pPr>
              <a:defRPr/>
            </a:pPr>
            <a:endParaRPr lang="en-GB" altLang="en-GB"/>
          </a:p>
        </p:txBody>
      </p:sp>
      <p:sp>
        <p:nvSpPr>
          <p:cNvPr id="4" name="スライド番号プレースホルダー 3">
            <a:extLst>
              <a:ext uri="{FF2B5EF4-FFF2-40B4-BE49-F238E27FC236}">
                <a16:creationId xmlns:a16="http://schemas.microsoft.com/office/drawing/2014/main" id="{2E417C8B-8348-4793-B2D6-9F0CBE15E04D}"/>
              </a:ext>
            </a:extLst>
          </p:cNvPr>
          <p:cNvSpPr>
            <a:spLocks noGrp="1"/>
          </p:cNvSpPr>
          <p:nvPr>
            <p:ph type="sldNum" sz="quarter" idx="14"/>
          </p:nvPr>
        </p:nvSpPr>
        <p:spPr/>
        <p:txBody>
          <a:bodyPr/>
          <a:lstStyle>
            <a:lvl1pPr eaLnBrk="0" hangingPunct="0">
              <a:defRPr/>
            </a:lvl1pPr>
          </a:lstStyle>
          <a:p>
            <a:pPr>
              <a:defRPr/>
            </a:pPr>
            <a:fld id="{1EA20D70-5636-4BAD-A07C-661BB6B41CE2}" type="slidenum">
              <a:rPr lang="ja-JP" altLang="en-US"/>
              <a:pPr>
                <a:defRPr/>
              </a:pPr>
              <a:t>‹#›</a:t>
            </a:fld>
            <a:endParaRPr lang="ja-JP" altLang="en-US"/>
          </a:p>
        </p:txBody>
      </p:sp>
    </p:spTree>
    <p:extLst>
      <p:ext uri="{BB962C8B-B14F-4D97-AF65-F5344CB8AC3E}">
        <p14:creationId xmlns:p14="http://schemas.microsoft.com/office/powerpoint/2010/main" val="190867581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基本版） 中表紙_Proposal">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bwMode="gray">
          <a:xfrm>
            <a:off x="893908" y="2124001"/>
            <a:ext cx="4778578" cy="667409"/>
          </a:xfrm>
          <a:prstGeom prst="rect">
            <a:avLst/>
          </a:prstGeom>
          <a:noFill/>
        </p:spPr>
        <p:txBody>
          <a:bodyPr wrap="none" rIns="73152" anchor="ctr"/>
          <a:lstStyle>
            <a:lvl1pPr marL="0" indent="0" algn="l">
              <a:lnSpc>
                <a:spcPct val="100000"/>
              </a:lnSpc>
              <a:spcBef>
                <a:spcPts val="0"/>
              </a:spcBef>
              <a:buNone/>
              <a:defRPr sz="2585" b="1" baseline="0">
                <a:solidFill>
                  <a:schemeClr val="tx1"/>
                </a:solidFill>
                <a:latin typeface="Arial" pitchFamily="34" charset="0"/>
                <a:cs typeface="Arial" pitchFamily="34" charset="0"/>
              </a:defRPr>
            </a:lvl1pPr>
          </a:lstStyle>
          <a:p>
            <a:pPr lvl="0"/>
            <a:r>
              <a:rPr lang="ja-JP" altLang="en-US"/>
              <a:t>マスター テキストの書式設定</a:t>
            </a:r>
          </a:p>
        </p:txBody>
      </p:sp>
      <p:sp>
        <p:nvSpPr>
          <p:cNvPr id="3" name="スライド番号プレースホルダ 4">
            <a:extLst>
              <a:ext uri="{FF2B5EF4-FFF2-40B4-BE49-F238E27FC236}">
                <a16:creationId xmlns:a16="http://schemas.microsoft.com/office/drawing/2014/main" id="{17F37717-6352-437E-AFE0-7A5AD7F71BC8}"/>
              </a:ext>
            </a:extLst>
          </p:cNvPr>
          <p:cNvSpPr>
            <a:spLocks noGrp="1"/>
          </p:cNvSpPr>
          <p:nvPr>
            <p:ph type="sldNum" sz="quarter" idx="11"/>
          </p:nvPr>
        </p:nvSpPr>
        <p:spPr/>
        <p:txBody>
          <a:bodyPr/>
          <a:lstStyle>
            <a:lvl1pPr eaLnBrk="0" hangingPunct="0">
              <a:defRPr/>
            </a:lvl1pPr>
          </a:lstStyle>
          <a:p>
            <a:pPr>
              <a:defRPr/>
            </a:pPr>
            <a:fld id="{53DE3FEF-C9A5-4A3F-9823-243BC25E59DB}" type="slidenum">
              <a:rPr lang="ja-JP" altLang="en-US"/>
              <a:pPr>
                <a:defRPr/>
              </a:pPr>
              <a:t>‹#›</a:t>
            </a:fld>
            <a:endParaRPr lang="ja-JP" altLang="en-US"/>
          </a:p>
        </p:txBody>
      </p:sp>
      <p:sp>
        <p:nvSpPr>
          <p:cNvPr id="4" name="フッター プレースホルダ 6">
            <a:extLst>
              <a:ext uri="{FF2B5EF4-FFF2-40B4-BE49-F238E27FC236}">
                <a16:creationId xmlns:a16="http://schemas.microsoft.com/office/drawing/2014/main" id="{F98DAAE1-0F03-4F93-A1FD-F26885C87EF4}"/>
              </a:ext>
            </a:extLst>
          </p:cNvPr>
          <p:cNvSpPr>
            <a:spLocks noGrp="1"/>
          </p:cNvSpPr>
          <p:nvPr>
            <p:ph type="ftr" sz="quarter" idx="12"/>
          </p:nvPr>
        </p:nvSpPr>
        <p:spPr/>
        <p:txBody>
          <a:bodyPr/>
          <a:lstStyle>
            <a:lvl1pPr eaLnBrk="0" fontAlgn="base" hangingPunct="0">
              <a:spcBef>
                <a:spcPct val="0"/>
              </a:spcBef>
              <a:spcAft>
                <a:spcPct val="0"/>
              </a:spcAft>
              <a:defRPr>
                <a:solidFill>
                  <a:prstClr val="black"/>
                </a:solidFill>
                <a:ea typeface="ＭＳ Ｐゴシック" panose="020B0600070205080204" pitchFamily="50" charset="-128"/>
              </a:defRPr>
            </a:lvl1pPr>
          </a:lstStyle>
          <a:p>
            <a:pPr>
              <a:defRPr/>
            </a:pPr>
            <a:endParaRPr lang="en-GB" altLang="en-GB"/>
          </a:p>
        </p:txBody>
      </p:sp>
    </p:spTree>
    <p:extLst>
      <p:ext uri="{BB962C8B-B14F-4D97-AF65-F5344CB8AC3E}">
        <p14:creationId xmlns:p14="http://schemas.microsoft.com/office/powerpoint/2010/main" val="411848802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基本版） タイトルのみ_Proposal">
    <p:spTree>
      <p:nvGrpSpPr>
        <p:cNvPr id="1" name=""/>
        <p:cNvGrpSpPr/>
        <p:nvPr/>
      </p:nvGrpSpPr>
      <p:grpSpPr>
        <a:xfrm>
          <a:off x="0" y="0"/>
          <a:ext cx="0" cy="0"/>
          <a:chOff x="0" y="0"/>
          <a:chExt cx="0" cy="0"/>
        </a:xfrm>
      </p:grpSpPr>
      <p:sp>
        <p:nvSpPr>
          <p:cNvPr id="9" name="テキスト プレースホルダー 2"/>
          <p:cNvSpPr>
            <a:spLocks noGrp="1"/>
          </p:cNvSpPr>
          <p:nvPr>
            <p:ph type="body" sz="quarter" idx="15"/>
          </p:nvPr>
        </p:nvSpPr>
        <p:spPr bwMode="gray">
          <a:xfrm>
            <a:off x="384923" y="1016000"/>
            <a:ext cx="4020923" cy="432000"/>
          </a:xfrm>
          <a:prstGeom prst="rect">
            <a:avLst/>
          </a:prstGeom>
        </p:spPr>
        <p:txBody>
          <a:bodyPr wrap="none" anchor="ctr"/>
          <a:lstStyle>
            <a:lvl1pPr>
              <a:lnSpc>
                <a:spcPct val="100000"/>
              </a:lnSpc>
              <a:spcBef>
                <a:spcPts val="0"/>
              </a:spcBef>
              <a:defRPr sz="1292" b="1">
                <a:solidFill>
                  <a:schemeClr val="accent1"/>
                </a:solidFill>
              </a:defRPr>
            </a:lvl1pPr>
          </a:lstStyle>
          <a:p>
            <a:pPr lvl="0"/>
            <a:r>
              <a:rPr lang="ja-JP" altLang="en-US"/>
              <a:t>マスター テキストの書式設定</a:t>
            </a:r>
          </a:p>
        </p:txBody>
      </p:sp>
      <p:sp>
        <p:nvSpPr>
          <p:cNvPr id="6" name="タイトル 5"/>
          <p:cNvSpPr>
            <a:spLocks noGrp="1"/>
          </p:cNvSpPr>
          <p:nvPr>
            <p:ph type="title"/>
          </p:nvPr>
        </p:nvSpPr>
        <p:spPr bwMode="gray">
          <a:xfrm>
            <a:off x="384923" y="136800"/>
            <a:ext cx="8374154" cy="651600"/>
          </a:xfrm>
        </p:spPr>
        <p:txBody>
          <a:bodyPr/>
          <a:lstStyle/>
          <a:p>
            <a:r>
              <a:rPr lang="ja-JP" altLang="en-US"/>
              <a:t>マスター タイトルの書式設定</a:t>
            </a:r>
            <a:endParaRPr lang="ja-JP" altLang="en-US" dirty="0"/>
          </a:p>
        </p:txBody>
      </p:sp>
      <p:sp>
        <p:nvSpPr>
          <p:cNvPr id="4" name="フッター プレースホルダ 2">
            <a:extLst>
              <a:ext uri="{FF2B5EF4-FFF2-40B4-BE49-F238E27FC236}">
                <a16:creationId xmlns:a16="http://schemas.microsoft.com/office/drawing/2014/main" id="{CB564BD2-615B-405F-B370-1D5C8FB0A7D4}"/>
              </a:ext>
            </a:extLst>
          </p:cNvPr>
          <p:cNvSpPr>
            <a:spLocks noGrp="1"/>
          </p:cNvSpPr>
          <p:nvPr>
            <p:ph type="ftr" sz="quarter" idx="16"/>
          </p:nvPr>
        </p:nvSpPr>
        <p:spPr/>
        <p:txBody>
          <a:bodyPr/>
          <a:lstStyle>
            <a:lvl1pPr eaLnBrk="0" fontAlgn="base" hangingPunct="0">
              <a:spcBef>
                <a:spcPct val="0"/>
              </a:spcBef>
              <a:spcAft>
                <a:spcPct val="0"/>
              </a:spcAft>
              <a:defRPr>
                <a:solidFill>
                  <a:prstClr val="black"/>
                </a:solidFill>
                <a:ea typeface="ＭＳ Ｐゴシック" panose="020B0600070205080204" pitchFamily="50" charset="-128"/>
              </a:defRPr>
            </a:lvl1pPr>
          </a:lstStyle>
          <a:p>
            <a:pPr>
              <a:defRPr/>
            </a:pPr>
            <a:endParaRPr lang="en-GB" altLang="en-GB"/>
          </a:p>
        </p:txBody>
      </p:sp>
      <p:sp>
        <p:nvSpPr>
          <p:cNvPr id="5" name="スライド番号プレースホルダ 3">
            <a:extLst>
              <a:ext uri="{FF2B5EF4-FFF2-40B4-BE49-F238E27FC236}">
                <a16:creationId xmlns:a16="http://schemas.microsoft.com/office/drawing/2014/main" id="{73B9CED9-913A-4E7F-AABF-7F74330FF30F}"/>
              </a:ext>
            </a:extLst>
          </p:cNvPr>
          <p:cNvSpPr>
            <a:spLocks noGrp="1"/>
          </p:cNvSpPr>
          <p:nvPr>
            <p:ph type="sldNum" sz="quarter" idx="17"/>
          </p:nvPr>
        </p:nvSpPr>
        <p:spPr/>
        <p:txBody>
          <a:bodyPr/>
          <a:lstStyle>
            <a:lvl1pPr eaLnBrk="0" hangingPunct="0">
              <a:defRPr/>
            </a:lvl1pPr>
          </a:lstStyle>
          <a:p>
            <a:pPr>
              <a:defRPr/>
            </a:pPr>
            <a:fld id="{CA537879-0E30-4DD6-984E-32B669D23A6B}" type="slidenum">
              <a:rPr lang="ja-JP" altLang="en-US"/>
              <a:pPr>
                <a:defRPr/>
              </a:pPr>
              <a:t>‹#›</a:t>
            </a:fld>
            <a:endParaRPr lang="ja-JP" altLang="en-US"/>
          </a:p>
        </p:txBody>
      </p:sp>
    </p:spTree>
    <p:extLst>
      <p:ext uri="{BB962C8B-B14F-4D97-AF65-F5344CB8AC3E}">
        <p14:creationId xmlns:p14="http://schemas.microsoft.com/office/powerpoint/2010/main" val="73180513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基本版） コンテンツ左サイド_レベル_Proposal">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bwMode="gray">
          <a:xfrm>
            <a:off x="384923" y="1476000"/>
            <a:ext cx="4020923" cy="4824000"/>
          </a:xfrm>
          <a:prstGeom prst="rect">
            <a:avLst/>
          </a:prstGeom>
        </p:spPr>
        <p:txBody>
          <a:bodyPr/>
          <a:lstStyle>
            <a:lvl1pPr>
              <a:buNone/>
              <a:defRPr sz="1108" baseline="0">
                <a:latin typeface="Arial" pitchFamily="34" charset="0"/>
                <a:ea typeface="+mn-ea"/>
                <a:cs typeface="Arial" pitchFamily="34" charset="0"/>
              </a:defRPr>
            </a:lvl1pPr>
            <a:lvl2pPr marL="159512" indent="-159512">
              <a:lnSpc>
                <a:spcPct val="106000"/>
              </a:lnSpc>
              <a:spcBef>
                <a:spcPts val="975"/>
              </a:spcBef>
              <a:buFont typeface="Wingdings" pitchFamily="2" charset="2"/>
              <a:buChar char="n"/>
              <a:defRPr sz="1108" baseline="0">
                <a:latin typeface="Arial" pitchFamily="34" charset="0"/>
                <a:ea typeface="+mn-ea"/>
                <a:cs typeface="Arial" pitchFamily="34" charset="0"/>
              </a:defRPr>
            </a:lvl2pPr>
            <a:lvl3pPr marL="319023" indent="-159512">
              <a:lnSpc>
                <a:spcPct val="106000"/>
              </a:lnSpc>
              <a:spcBef>
                <a:spcPts val="443"/>
              </a:spcBef>
              <a:buFont typeface="Wingdings" pitchFamily="2" charset="2"/>
              <a:buChar char="Ø"/>
              <a:defRPr sz="1108" baseline="0">
                <a:latin typeface="Arial" pitchFamily="34" charset="0"/>
                <a:ea typeface="+mn-ea"/>
                <a:cs typeface="Arial" pitchFamily="34" charset="0"/>
              </a:defRPr>
            </a:lvl3pPr>
            <a:lvl4pPr marL="478535" marR="0" indent="-159512" algn="l" defTabSz="912958" rtl="0" eaLnBrk="1" fontAlgn="auto" latinLnBrk="0" hangingPunct="1">
              <a:lnSpc>
                <a:spcPct val="106000"/>
              </a:lnSpc>
              <a:spcBef>
                <a:spcPts val="222"/>
              </a:spcBef>
              <a:spcAft>
                <a:spcPts val="0"/>
              </a:spcAft>
              <a:buClrTx/>
              <a:buSzTx/>
              <a:buFont typeface="Arial" pitchFamily="34" charset="0"/>
              <a:buChar char="•"/>
              <a:tabLst/>
              <a:defRPr sz="1108"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2"/>
          </p:nvPr>
        </p:nvSpPr>
        <p:spPr bwMode="gray">
          <a:xfrm>
            <a:off x="384923" y="1016000"/>
            <a:ext cx="4020923" cy="432000"/>
          </a:xfrm>
          <a:prstGeom prst="rect">
            <a:avLst/>
          </a:prstGeom>
        </p:spPr>
        <p:txBody>
          <a:bodyPr wrap="none" anchor="ctr"/>
          <a:lstStyle>
            <a:lvl1pPr>
              <a:lnSpc>
                <a:spcPct val="100000"/>
              </a:lnSpc>
              <a:spcBef>
                <a:spcPts val="0"/>
              </a:spcBef>
              <a:defRPr sz="1292" b="1">
                <a:solidFill>
                  <a:schemeClr val="accent1"/>
                </a:solidFill>
              </a:defRPr>
            </a:lvl1pPr>
          </a:lstStyle>
          <a:p>
            <a:pPr lvl="0"/>
            <a:r>
              <a:rPr lang="ja-JP" altLang="en-US"/>
              <a:t>マスター テキストの書式設定</a:t>
            </a:r>
          </a:p>
        </p:txBody>
      </p:sp>
      <p:sp>
        <p:nvSpPr>
          <p:cNvPr id="2" name="タイトル 1"/>
          <p:cNvSpPr>
            <a:spLocks noGrp="1"/>
          </p:cNvSpPr>
          <p:nvPr>
            <p:ph type="title"/>
          </p:nvPr>
        </p:nvSpPr>
        <p:spPr bwMode="gray">
          <a:xfrm>
            <a:off x="384923" y="136800"/>
            <a:ext cx="8374154" cy="651600"/>
          </a:xfrm>
        </p:spPr>
        <p:txBody>
          <a:bodyPr/>
          <a:lstStyle/>
          <a:p>
            <a:r>
              <a:rPr lang="ja-JP" altLang="en-US"/>
              <a:t>マスター タイトルの書式設定</a:t>
            </a:r>
            <a:endParaRPr lang="ja-JP" altLang="en-US" dirty="0"/>
          </a:p>
        </p:txBody>
      </p:sp>
      <p:sp>
        <p:nvSpPr>
          <p:cNvPr id="5" name="スライド番号プレースホルダ 5">
            <a:extLst>
              <a:ext uri="{FF2B5EF4-FFF2-40B4-BE49-F238E27FC236}">
                <a16:creationId xmlns:a16="http://schemas.microsoft.com/office/drawing/2014/main" id="{BCC6CF9C-A1EA-448F-9C8C-CB4B9B5CCDC2}"/>
              </a:ext>
            </a:extLst>
          </p:cNvPr>
          <p:cNvSpPr>
            <a:spLocks noGrp="1"/>
          </p:cNvSpPr>
          <p:nvPr>
            <p:ph type="sldNum" sz="quarter" idx="13"/>
          </p:nvPr>
        </p:nvSpPr>
        <p:spPr/>
        <p:txBody>
          <a:bodyPr/>
          <a:lstStyle>
            <a:lvl1pPr eaLnBrk="0" hangingPunct="0">
              <a:defRPr/>
            </a:lvl1pPr>
          </a:lstStyle>
          <a:p>
            <a:pPr>
              <a:defRPr/>
            </a:pPr>
            <a:fld id="{DCCE212F-DEA2-4637-9762-DB87DBEF70CA}" type="slidenum">
              <a:rPr lang="ja-JP" altLang="en-US"/>
              <a:pPr>
                <a:defRPr/>
              </a:pPr>
              <a:t>‹#›</a:t>
            </a:fld>
            <a:endParaRPr lang="ja-JP" altLang="en-US"/>
          </a:p>
        </p:txBody>
      </p:sp>
      <p:sp>
        <p:nvSpPr>
          <p:cNvPr id="6" name="フッター プレースホルダ 7">
            <a:extLst>
              <a:ext uri="{FF2B5EF4-FFF2-40B4-BE49-F238E27FC236}">
                <a16:creationId xmlns:a16="http://schemas.microsoft.com/office/drawing/2014/main" id="{65EC42F3-8564-483E-9EDF-92BF99595031}"/>
              </a:ext>
            </a:extLst>
          </p:cNvPr>
          <p:cNvSpPr>
            <a:spLocks noGrp="1"/>
          </p:cNvSpPr>
          <p:nvPr>
            <p:ph type="ftr" sz="quarter" idx="14"/>
          </p:nvPr>
        </p:nvSpPr>
        <p:spPr/>
        <p:txBody>
          <a:bodyPr/>
          <a:lstStyle>
            <a:lvl1pPr eaLnBrk="0" fontAlgn="base" hangingPunct="0">
              <a:spcBef>
                <a:spcPct val="0"/>
              </a:spcBef>
              <a:spcAft>
                <a:spcPct val="0"/>
              </a:spcAft>
              <a:defRPr>
                <a:solidFill>
                  <a:prstClr val="black"/>
                </a:solidFill>
                <a:ea typeface="ＭＳ Ｐゴシック" panose="020B0600070205080204" pitchFamily="50" charset="-128"/>
              </a:defRPr>
            </a:lvl1pPr>
          </a:lstStyle>
          <a:p>
            <a:pPr>
              <a:defRPr/>
            </a:pPr>
            <a:endParaRPr lang="en-GB" altLang="en-GB"/>
          </a:p>
        </p:txBody>
      </p:sp>
    </p:spTree>
    <p:extLst>
      <p:ext uri="{BB962C8B-B14F-4D97-AF65-F5344CB8AC3E}">
        <p14:creationId xmlns:p14="http://schemas.microsoft.com/office/powerpoint/2010/main" val="112815330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基本版） コンテンツ両サイド_レベル_Proposal">
    <p:spTree>
      <p:nvGrpSpPr>
        <p:cNvPr id="1" name=""/>
        <p:cNvGrpSpPr/>
        <p:nvPr/>
      </p:nvGrpSpPr>
      <p:grpSpPr>
        <a:xfrm>
          <a:off x="0" y="0"/>
          <a:ext cx="0" cy="0"/>
          <a:chOff x="0" y="0"/>
          <a:chExt cx="0" cy="0"/>
        </a:xfrm>
      </p:grpSpPr>
      <p:sp>
        <p:nvSpPr>
          <p:cNvPr id="8" name="コンテンツ プレースホルダ 2"/>
          <p:cNvSpPr>
            <a:spLocks noGrp="1"/>
          </p:cNvSpPr>
          <p:nvPr>
            <p:ph idx="1"/>
          </p:nvPr>
        </p:nvSpPr>
        <p:spPr bwMode="gray">
          <a:xfrm>
            <a:off x="384923" y="1476000"/>
            <a:ext cx="4020923" cy="4824000"/>
          </a:xfrm>
          <a:prstGeom prst="rect">
            <a:avLst/>
          </a:prstGeom>
        </p:spPr>
        <p:txBody>
          <a:bodyPr/>
          <a:lstStyle>
            <a:lvl1pPr>
              <a:buNone/>
              <a:defRPr sz="1108" baseline="0">
                <a:latin typeface="Arial" pitchFamily="34" charset="0"/>
                <a:ea typeface="+mn-ea"/>
                <a:cs typeface="Arial" pitchFamily="34" charset="0"/>
              </a:defRPr>
            </a:lvl1pPr>
            <a:lvl2pPr marL="159512" indent="-159512">
              <a:lnSpc>
                <a:spcPct val="106000"/>
              </a:lnSpc>
              <a:spcBef>
                <a:spcPts val="975"/>
              </a:spcBef>
              <a:buFont typeface="Wingdings" pitchFamily="2" charset="2"/>
              <a:buChar char="n"/>
              <a:defRPr sz="1108" baseline="0">
                <a:latin typeface="Arial" pitchFamily="34" charset="0"/>
                <a:ea typeface="+mn-ea"/>
                <a:cs typeface="Arial" pitchFamily="34" charset="0"/>
              </a:defRPr>
            </a:lvl2pPr>
            <a:lvl3pPr marL="319023" indent="-159512">
              <a:lnSpc>
                <a:spcPct val="106000"/>
              </a:lnSpc>
              <a:spcBef>
                <a:spcPts val="443"/>
              </a:spcBef>
              <a:buFont typeface="Wingdings" pitchFamily="2" charset="2"/>
              <a:buChar char="Ø"/>
              <a:defRPr sz="1108" baseline="0">
                <a:latin typeface="Arial" pitchFamily="34" charset="0"/>
                <a:ea typeface="+mn-ea"/>
                <a:cs typeface="Arial" pitchFamily="34" charset="0"/>
              </a:defRPr>
            </a:lvl3pPr>
            <a:lvl4pPr marL="478535" marR="0" indent="-159512" algn="l" defTabSz="912958" rtl="0" eaLnBrk="1" fontAlgn="auto" latinLnBrk="0" hangingPunct="1">
              <a:lnSpc>
                <a:spcPct val="106000"/>
              </a:lnSpc>
              <a:spcBef>
                <a:spcPts val="222"/>
              </a:spcBef>
              <a:spcAft>
                <a:spcPts val="0"/>
              </a:spcAft>
              <a:buClrTx/>
              <a:buSzTx/>
              <a:buFont typeface="Arial" pitchFamily="34" charset="0"/>
              <a:buChar char="•"/>
              <a:tabLst/>
              <a:defRPr sz="1108"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9" name="コンテンツ プレースホルダ 2"/>
          <p:cNvSpPr>
            <a:spLocks noGrp="1"/>
          </p:cNvSpPr>
          <p:nvPr>
            <p:ph idx="12"/>
          </p:nvPr>
        </p:nvSpPr>
        <p:spPr bwMode="gray">
          <a:xfrm>
            <a:off x="4737589" y="1476000"/>
            <a:ext cx="4020923" cy="4824000"/>
          </a:xfrm>
          <a:prstGeom prst="rect">
            <a:avLst/>
          </a:prstGeom>
        </p:spPr>
        <p:txBody>
          <a:bodyPr/>
          <a:lstStyle>
            <a:lvl1pPr>
              <a:buNone/>
              <a:defRPr sz="1108" baseline="0">
                <a:latin typeface="Arial" pitchFamily="34" charset="0"/>
                <a:ea typeface="+mn-ea"/>
                <a:cs typeface="Arial" pitchFamily="34" charset="0"/>
              </a:defRPr>
            </a:lvl1pPr>
            <a:lvl2pPr marL="159512" indent="-159512">
              <a:lnSpc>
                <a:spcPct val="106000"/>
              </a:lnSpc>
              <a:spcBef>
                <a:spcPts val="975"/>
              </a:spcBef>
              <a:buFont typeface="Wingdings" pitchFamily="2" charset="2"/>
              <a:buChar char="n"/>
              <a:defRPr sz="1108" baseline="0">
                <a:latin typeface="Arial" pitchFamily="34" charset="0"/>
                <a:ea typeface="+mn-ea"/>
                <a:cs typeface="Arial" pitchFamily="34" charset="0"/>
              </a:defRPr>
            </a:lvl2pPr>
            <a:lvl3pPr marL="319023" indent="-159512">
              <a:lnSpc>
                <a:spcPct val="106000"/>
              </a:lnSpc>
              <a:spcBef>
                <a:spcPts val="443"/>
              </a:spcBef>
              <a:buFont typeface="Wingdings" pitchFamily="2" charset="2"/>
              <a:buChar char="Ø"/>
              <a:defRPr sz="1108" baseline="0">
                <a:latin typeface="Arial" pitchFamily="34" charset="0"/>
                <a:ea typeface="+mn-ea"/>
                <a:cs typeface="Arial" pitchFamily="34" charset="0"/>
              </a:defRPr>
            </a:lvl3pPr>
            <a:lvl4pPr marL="478535" indent="-159512">
              <a:lnSpc>
                <a:spcPct val="106000"/>
              </a:lnSpc>
              <a:spcBef>
                <a:spcPts val="222"/>
              </a:spcBef>
              <a:buFont typeface="Arial" pitchFamily="34" charset="0"/>
              <a:buChar char="•"/>
              <a:defRPr sz="1108"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3" name="テキスト プレースホルダー 2"/>
          <p:cNvSpPr>
            <a:spLocks noGrp="1"/>
          </p:cNvSpPr>
          <p:nvPr>
            <p:ph type="body" sz="quarter" idx="15"/>
          </p:nvPr>
        </p:nvSpPr>
        <p:spPr bwMode="gray">
          <a:xfrm>
            <a:off x="384923" y="1016000"/>
            <a:ext cx="4020923" cy="432000"/>
          </a:xfrm>
          <a:prstGeom prst="rect">
            <a:avLst/>
          </a:prstGeom>
        </p:spPr>
        <p:txBody>
          <a:bodyPr wrap="none" anchor="ctr"/>
          <a:lstStyle>
            <a:lvl1pPr>
              <a:lnSpc>
                <a:spcPct val="100000"/>
              </a:lnSpc>
              <a:spcBef>
                <a:spcPts val="0"/>
              </a:spcBef>
              <a:defRPr sz="1292" b="1">
                <a:solidFill>
                  <a:schemeClr val="accent1"/>
                </a:solidFill>
              </a:defRPr>
            </a:lvl1pPr>
          </a:lstStyle>
          <a:p>
            <a:pPr lvl="0"/>
            <a:r>
              <a:rPr lang="ja-JP" altLang="en-US"/>
              <a:t>マスター テキストの書式設定</a:t>
            </a:r>
          </a:p>
        </p:txBody>
      </p:sp>
      <p:sp>
        <p:nvSpPr>
          <p:cNvPr id="13" name="テキスト プレースホルダー 2"/>
          <p:cNvSpPr>
            <a:spLocks noGrp="1"/>
          </p:cNvSpPr>
          <p:nvPr>
            <p:ph type="body" sz="quarter" idx="16"/>
          </p:nvPr>
        </p:nvSpPr>
        <p:spPr bwMode="gray">
          <a:xfrm>
            <a:off x="4737589" y="1016000"/>
            <a:ext cx="4020923" cy="432000"/>
          </a:xfrm>
          <a:prstGeom prst="rect">
            <a:avLst/>
          </a:prstGeom>
        </p:spPr>
        <p:txBody>
          <a:bodyPr wrap="none" anchor="ctr"/>
          <a:lstStyle>
            <a:lvl1pPr>
              <a:lnSpc>
                <a:spcPct val="100000"/>
              </a:lnSpc>
              <a:spcBef>
                <a:spcPts val="0"/>
              </a:spcBef>
              <a:defRPr sz="1292" b="1">
                <a:solidFill>
                  <a:schemeClr val="accent1"/>
                </a:solidFill>
              </a:defRPr>
            </a:lvl1pPr>
          </a:lstStyle>
          <a:p>
            <a:pPr lvl="0"/>
            <a:r>
              <a:rPr lang="ja-JP" altLang="en-US"/>
              <a:t>マスター テキストの書式設定</a:t>
            </a:r>
          </a:p>
        </p:txBody>
      </p:sp>
      <p:sp>
        <p:nvSpPr>
          <p:cNvPr id="2" name="タイトル 1"/>
          <p:cNvSpPr>
            <a:spLocks noGrp="1"/>
          </p:cNvSpPr>
          <p:nvPr>
            <p:ph type="title"/>
          </p:nvPr>
        </p:nvSpPr>
        <p:spPr bwMode="gray">
          <a:xfrm>
            <a:off x="384923" y="136800"/>
            <a:ext cx="8374154" cy="651600"/>
          </a:xfrm>
        </p:spPr>
        <p:txBody>
          <a:bodyPr/>
          <a:lstStyle/>
          <a:p>
            <a:r>
              <a:rPr lang="ja-JP" altLang="en-US"/>
              <a:t>マスター タイトルの書式設定</a:t>
            </a:r>
            <a:endParaRPr lang="ja-JP" altLang="en-US" dirty="0"/>
          </a:p>
        </p:txBody>
      </p:sp>
      <p:sp>
        <p:nvSpPr>
          <p:cNvPr id="7" name="スライド番号プレースホルダ 9">
            <a:extLst>
              <a:ext uri="{FF2B5EF4-FFF2-40B4-BE49-F238E27FC236}">
                <a16:creationId xmlns:a16="http://schemas.microsoft.com/office/drawing/2014/main" id="{91B1E3D2-BF6D-4EF0-8054-CD5AD3B4EDFF}"/>
              </a:ext>
            </a:extLst>
          </p:cNvPr>
          <p:cNvSpPr>
            <a:spLocks noGrp="1"/>
          </p:cNvSpPr>
          <p:nvPr>
            <p:ph type="sldNum" sz="quarter" idx="17"/>
          </p:nvPr>
        </p:nvSpPr>
        <p:spPr/>
        <p:txBody>
          <a:bodyPr/>
          <a:lstStyle>
            <a:lvl1pPr eaLnBrk="0" hangingPunct="0">
              <a:defRPr/>
            </a:lvl1pPr>
          </a:lstStyle>
          <a:p>
            <a:pPr>
              <a:defRPr/>
            </a:pPr>
            <a:fld id="{2197CE68-928F-43F2-B9BC-59D5AEF7D2B1}" type="slidenum">
              <a:rPr lang="ja-JP" altLang="en-US"/>
              <a:pPr>
                <a:defRPr/>
              </a:pPr>
              <a:t>‹#›</a:t>
            </a:fld>
            <a:endParaRPr lang="ja-JP" altLang="en-US"/>
          </a:p>
        </p:txBody>
      </p:sp>
      <p:sp>
        <p:nvSpPr>
          <p:cNvPr id="10" name="フッター プレースホルダ 10">
            <a:extLst>
              <a:ext uri="{FF2B5EF4-FFF2-40B4-BE49-F238E27FC236}">
                <a16:creationId xmlns:a16="http://schemas.microsoft.com/office/drawing/2014/main" id="{59B639CD-D681-4FE2-AC50-6C415EDCE1BF}"/>
              </a:ext>
            </a:extLst>
          </p:cNvPr>
          <p:cNvSpPr>
            <a:spLocks noGrp="1"/>
          </p:cNvSpPr>
          <p:nvPr>
            <p:ph type="ftr" sz="quarter" idx="18"/>
          </p:nvPr>
        </p:nvSpPr>
        <p:spPr/>
        <p:txBody>
          <a:bodyPr/>
          <a:lstStyle>
            <a:lvl1pPr eaLnBrk="0" fontAlgn="base" hangingPunct="0">
              <a:spcBef>
                <a:spcPct val="0"/>
              </a:spcBef>
              <a:spcAft>
                <a:spcPct val="0"/>
              </a:spcAft>
              <a:defRPr>
                <a:solidFill>
                  <a:prstClr val="black"/>
                </a:solidFill>
                <a:ea typeface="ＭＳ Ｐゴシック" panose="020B0600070205080204" pitchFamily="50" charset="-128"/>
              </a:defRPr>
            </a:lvl1pPr>
          </a:lstStyle>
          <a:p>
            <a:pPr>
              <a:defRPr/>
            </a:pPr>
            <a:endParaRPr lang="en-GB" altLang="en-GB"/>
          </a:p>
        </p:txBody>
      </p:sp>
    </p:spTree>
    <p:extLst>
      <p:ext uri="{BB962C8B-B14F-4D97-AF65-F5344CB8AC3E}">
        <p14:creationId xmlns:p14="http://schemas.microsoft.com/office/powerpoint/2010/main" val="41777494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384922" y="1476000"/>
            <a:ext cx="8374154" cy="4824000"/>
          </a:xfrm>
          <a:prstGeom prst="rect">
            <a:avLst/>
          </a:prstGeom>
        </p:spPr>
        <p:txBody>
          <a:bodyPr/>
          <a:lstStyle>
            <a:lvl1pPr>
              <a:buFont typeface="Arial" pitchFamily="34" charset="0"/>
              <a:buNone/>
              <a:defRPr sz="1108" baseline="0">
                <a:latin typeface="Arial" pitchFamily="34" charset="0"/>
                <a:ea typeface="+mn-ea"/>
                <a:cs typeface="Arial" pitchFamily="34" charset="0"/>
              </a:defRPr>
            </a:lvl1pPr>
            <a:lvl2pPr marL="159512" indent="-159512">
              <a:lnSpc>
                <a:spcPct val="106000"/>
              </a:lnSpc>
              <a:spcBef>
                <a:spcPts val="975"/>
              </a:spcBef>
              <a:buFont typeface="Wingdings" pitchFamily="2" charset="2"/>
              <a:buChar char="n"/>
              <a:defRPr sz="1108" baseline="0">
                <a:latin typeface="Arial" pitchFamily="34" charset="0"/>
                <a:ea typeface="+mn-ea"/>
                <a:cs typeface="Arial" pitchFamily="34" charset="0"/>
              </a:defRPr>
            </a:lvl2pPr>
            <a:lvl3pPr marL="319023" indent="-159512">
              <a:lnSpc>
                <a:spcPct val="106000"/>
              </a:lnSpc>
              <a:spcBef>
                <a:spcPts val="443"/>
              </a:spcBef>
              <a:buFont typeface="Wingdings" pitchFamily="2" charset="2"/>
              <a:buChar char="Ø"/>
              <a:defRPr sz="1108" baseline="0">
                <a:latin typeface="Arial" pitchFamily="34" charset="0"/>
                <a:ea typeface="+mn-ea"/>
                <a:cs typeface="Arial" pitchFamily="34" charset="0"/>
              </a:defRPr>
            </a:lvl3pPr>
            <a:lvl4pPr marL="478535" indent="-159512">
              <a:lnSpc>
                <a:spcPct val="106000"/>
              </a:lnSpc>
              <a:spcBef>
                <a:spcPts val="222"/>
              </a:spcBef>
              <a:buFont typeface="Arial" pitchFamily="34" charset="0"/>
              <a:buChar char="•"/>
              <a:defRPr sz="1108" baseline="0">
                <a:latin typeface="Arial" pitchFamily="34" charset="0"/>
                <a:ea typeface="+mn-ea"/>
                <a:cs typeface="Arial" pitchFamily="34" charset="0"/>
              </a:defRPr>
            </a:lvl4pPr>
          </a:lstStyle>
          <a:p>
            <a:pPr lvl="0"/>
            <a:r>
              <a:rPr lang="ja-JP" altLang="en-US" dirty="0"/>
              <a:t>マスター テキストの書式設定</a:t>
            </a:r>
          </a:p>
          <a:p>
            <a:pPr lvl="1"/>
            <a:r>
              <a:rPr lang="ja-JP" altLang="en-US" dirty="0"/>
              <a:t>第 </a:t>
            </a:r>
            <a:r>
              <a:rPr lang="en-US" altLang="ja-JP" dirty="0"/>
              <a:t>1 </a:t>
            </a:r>
            <a:r>
              <a:rPr lang="ja-JP" altLang="en-US" dirty="0"/>
              <a:t>レベル</a:t>
            </a:r>
          </a:p>
          <a:p>
            <a:pPr lvl="2"/>
            <a:r>
              <a:rPr lang="ja-JP" altLang="en-US" dirty="0"/>
              <a:t>第 </a:t>
            </a:r>
            <a:r>
              <a:rPr lang="en-US" altLang="ja-JP" dirty="0"/>
              <a:t>2 </a:t>
            </a:r>
            <a:r>
              <a:rPr lang="ja-JP" altLang="en-US" dirty="0"/>
              <a:t>レベル</a:t>
            </a:r>
          </a:p>
          <a:p>
            <a:pPr lvl="3"/>
            <a:r>
              <a:rPr lang="ja-JP" altLang="en-US" dirty="0"/>
              <a:t>第 </a:t>
            </a:r>
            <a:r>
              <a:rPr lang="en-US" altLang="ja-JP" dirty="0"/>
              <a:t>3 </a:t>
            </a:r>
            <a:r>
              <a:rPr lang="ja-JP" altLang="en-US" dirty="0"/>
              <a:t>レベル</a:t>
            </a:r>
          </a:p>
        </p:txBody>
      </p:sp>
      <p:sp>
        <p:nvSpPr>
          <p:cNvPr id="8" name="テキスト プレースホルダー 2"/>
          <p:cNvSpPr>
            <a:spLocks noGrp="1"/>
          </p:cNvSpPr>
          <p:nvPr>
            <p:ph type="body" sz="quarter" idx="15"/>
          </p:nvPr>
        </p:nvSpPr>
        <p:spPr bwMode="gray">
          <a:xfrm>
            <a:off x="384923" y="1016000"/>
            <a:ext cx="4020923" cy="432000"/>
          </a:xfrm>
          <a:prstGeom prst="rect">
            <a:avLst/>
          </a:prstGeom>
        </p:spPr>
        <p:txBody>
          <a:bodyPr wrap="none" anchor="ctr"/>
          <a:lstStyle>
            <a:lvl1pPr>
              <a:lnSpc>
                <a:spcPct val="100000"/>
              </a:lnSpc>
              <a:spcBef>
                <a:spcPts val="0"/>
              </a:spcBef>
              <a:defRPr sz="1292" b="1">
                <a:solidFill>
                  <a:schemeClr val="accent1"/>
                </a:solidFill>
              </a:defRPr>
            </a:lvl1pPr>
          </a:lstStyle>
          <a:p>
            <a:pPr lvl="0"/>
            <a:r>
              <a:rPr lang="ja-JP" altLang="en-US"/>
              <a:t>マスター テキストの書式設定</a:t>
            </a:r>
          </a:p>
        </p:txBody>
      </p:sp>
      <p:sp>
        <p:nvSpPr>
          <p:cNvPr id="3" name="タイトル 2"/>
          <p:cNvSpPr>
            <a:spLocks noGrp="1"/>
          </p:cNvSpPr>
          <p:nvPr>
            <p:ph type="title"/>
          </p:nvPr>
        </p:nvSpPr>
        <p:spPr bwMode="gray">
          <a:xfrm>
            <a:off x="384923" y="136800"/>
            <a:ext cx="8374154" cy="651600"/>
          </a:xfrm>
        </p:spPr>
        <p:txBody>
          <a:bodyPr/>
          <a:lstStyle/>
          <a:p>
            <a:r>
              <a:rPr lang="ja-JP" altLang="en-US"/>
              <a:t>マスター タイトルの書式設定</a:t>
            </a:r>
            <a:endParaRPr lang="ja-JP" altLang="en-US" dirty="0"/>
          </a:p>
        </p:txBody>
      </p:sp>
      <p:sp>
        <p:nvSpPr>
          <p:cNvPr id="5" name="スライド番号プレースホルダ 8">
            <a:extLst>
              <a:ext uri="{FF2B5EF4-FFF2-40B4-BE49-F238E27FC236}">
                <a16:creationId xmlns:a16="http://schemas.microsoft.com/office/drawing/2014/main" id="{B9FF7C06-54D1-4AF6-9350-0DAE00951903}"/>
              </a:ext>
            </a:extLst>
          </p:cNvPr>
          <p:cNvSpPr>
            <a:spLocks noGrp="1"/>
          </p:cNvSpPr>
          <p:nvPr>
            <p:ph type="sldNum" sz="quarter" idx="16"/>
          </p:nvPr>
        </p:nvSpPr>
        <p:spPr/>
        <p:txBody>
          <a:bodyPr/>
          <a:lstStyle>
            <a:lvl1pPr eaLnBrk="0" hangingPunct="0">
              <a:defRPr/>
            </a:lvl1pPr>
          </a:lstStyle>
          <a:p>
            <a:pPr>
              <a:defRPr/>
            </a:pPr>
            <a:fld id="{8B6AF3CB-24C3-4C0B-8985-B9F10DF6A682}" type="slidenum">
              <a:rPr lang="ja-JP" altLang="en-US"/>
              <a:pPr>
                <a:defRPr/>
              </a:pPr>
              <a:t>‹#›</a:t>
            </a:fld>
            <a:endParaRPr lang="ja-JP" altLang="en-US"/>
          </a:p>
        </p:txBody>
      </p:sp>
      <p:sp>
        <p:nvSpPr>
          <p:cNvPr id="7" name="フッター プレースホルダ 9">
            <a:extLst>
              <a:ext uri="{FF2B5EF4-FFF2-40B4-BE49-F238E27FC236}">
                <a16:creationId xmlns:a16="http://schemas.microsoft.com/office/drawing/2014/main" id="{AADB3640-54D8-4920-A0C3-432055379ACC}"/>
              </a:ext>
            </a:extLst>
          </p:cNvPr>
          <p:cNvSpPr>
            <a:spLocks noGrp="1"/>
          </p:cNvSpPr>
          <p:nvPr>
            <p:ph type="ftr" sz="quarter" idx="17"/>
          </p:nvPr>
        </p:nvSpPr>
        <p:spPr/>
        <p:txBody>
          <a:bodyPr/>
          <a:lstStyle>
            <a:lvl1pPr eaLnBrk="0" fontAlgn="base" hangingPunct="0">
              <a:spcBef>
                <a:spcPct val="0"/>
              </a:spcBef>
              <a:spcAft>
                <a:spcPct val="0"/>
              </a:spcAft>
              <a:defRPr>
                <a:solidFill>
                  <a:prstClr val="black"/>
                </a:solidFill>
                <a:ea typeface="ＭＳ Ｐゴシック" panose="020B0600070205080204" pitchFamily="50" charset="-128"/>
              </a:defRPr>
            </a:lvl1pPr>
          </a:lstStyle>
          <a:p>
            <a:pPr>
              <a:defRPr/>
            </a:pPr>
            <a:endParaRPr lang="en-GB" altLang="en-GB"/>
          </a:p>
        </p:txBody>
      </p:sp>
    </p:spTree>
    <p:extLst>
      <p:ext uri="{BB962C8B-B14F-4D97-AF65-F5344CB8AC3E}">
        <p14:creationId xmlns:p14="http://schemas.microsoft.com/office/powerpoint/2010/main" val="30186753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14849331-118B-4A3A-B42C-511E601F423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B2BCBC76-39F2-442B-A973-E79F53FA39E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6CE449C2-E64F-4784-A981-D4F771984286}"/>
              </a:ext>
            </a:extLst>
          </p:cNvPr>
          <p:cNvSpPr>
            <a:spLocks noGrp="1" noChangeArrowheads="1"/>
          </p:cNvSpPr>
          <p:nvPr>
            <p:ph type="sldNum" sz="quarter" idx="12"/>
          </p:nvPr>
        </p:nvSpPr>
        <p:spPr>
          <a:ln/>
        </p:spPr>
        <p:txBody>
          <a:bodyPr/>
          <a:lstStyle>
            <a:lvl1pPr>
              <a:defRPr/>
            </a:lvl1pPr>
          </a:lstStyle>
          <a:p>
            <a:pPr>
              <a:defRPr/>
            </a:pPr>
            <a:fld id="{1B838892-F104-4202-A31F-5F05D51CB4C1}" type="slidenum">
              <a:rPr lang="en-US" altLang="ja-JP"/>
              <a:pPr>
                <a:defRPr/>
              </a:pPr>
              <a:t>‹#›</a:t>
            </a:fld>
            <a:endParaRPr lang="en-US" altLang="ja-JP"/>
          </a:p>
        </p:txBody>
      </p:sp>
    </p:spTree>
    <p:extLst>
      <p:ext uri="{BB962C8B-B14F-4D97-AF65-F5344CB8AC3E}">
        <p14:creationId xmlns:p14="http://schemas.microsoft.com/office/powerpoint/2010/main" val="1181185547"/>
      </p:ext>
    </p:extLst>
  </p:cSld>
  <p:clrMapOvr>
    <a:masterClrMapping/>
  </p:clrMapOvr>
  <p:transition spd="slow">
    <p:push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51BADAF6-B880-4414-99FA-D53475C2C1DA}"/>
              </a:ext>
            </a:extLst>
          </p:cNvPr>
          <p:cNvSpPr>
            <a:spLocks noGrp="1" noChangeArrowheads="1"/>
          </p:cNvSpPr>
          <p:nvPr>
            <p:ph type="dt" sz="half" idx="10"/>
          </p:nvPr>
        </p:nvSpPr>
        <p:spPr/>
        <p:txBody>
          <a:bodyPr/>
          <a:lstStyle>
            <a:lvl1pPr algn="ctr">
              <a:defRPr>
                <a:latin typeface="Arial" pitchFamily="34" charset="0"/>
              </a:defRPr>
            </a:lvl1pPr>
          </a:lstStyle>
          <a:p>
            <a:pPr>
              <a:defRPr/>
            </a:pPr>
            <a:endParaRPr lang="en-US" altLang="ja-JP"/>
          </a:p>
        </p:txBody>
      </p:sp>
      <p:sp>
        <p:nvSpPr>
          <p:cNvPr id="5" name="Rectangle 5">
            <a:extLst>
              <a:ext uri="{FF2B5EF4-FFF2-40B4-BE49-F238E27FC236}">
                <a16:creationId xmlns:a16="http://schemas.microsoft.com/office/drawing/2014/main" id="{3B734BE7-209B-4C06-BB04-3AA37DB30351}"/>
              </a:ext>
            </a:extLst>
          </p:cNvPr>
          <p:cNvSpPr>
            <a:spLocks noGrp="1" noChangeArrowheads="1"/>
          </p:cNvSpPr>
          <p:nvPr>
            <p:ph type="ftr" sz="quarter" idx="11"/>
          </p:nvPr>
        </p:nvSpPr>
        <p:spPr/>
        <p:txBody>
          <a:bodyPr/>
          <a:lstStyle>
            <a:lvl1pPr>
              <a:defRPr>
                <a:latin typeface="Arial" pitchFamily="34" charset="0"/>
              </a:defRPr>
            </a:lvl1pPr>
          </a:lstStyle>
          <a:p>
            <a:pPr>
              <a:defRPr/>
            </a:pPr>
            <a:endParaRPr lang="en-US" altLang="ja-JP"/>
          </a:p>
        </p:txBody>
      </p:sp>
      <p:sp>
        <p:nvSpPr>
          <p:cNvPr id="6" name="Rectangle 6">
            <a:extLst>
              <a:ext uri="{FF2B5EF4-FFF2-40B4-BE49-F238E27FC236}">
                <a16:creationId xmlns:a16="http://schemas.microsoft.com/office/drawing/2014/main" id="{5DA239B4-B9EB-4188-B6E8-753AA8686B2F}"/>
              </a:ext>
            </a:extLst>
          </p:cNvPr>
          <p:cNvSpPr>
            <a:spLocks noGrp="1" noChangeArrowheads="1"/>
          </p:cNvSpPr>
          <p:nvPr>
            <p:ph type="sldNum" sz="quarter" idx="12"/>
          </p:nvPr>
        </p:nvSpPr>
        <p:spPr/>
        <p:txBody>
          <a:bodyPr/>
          <a:lstStyle>
            <a:lvl1pPr>
              <a:defRPr/>
            </a:lvl1pPr>
          </a:lstStyle>
          <a:p>
            <a:pPr>
              <a:defRPr/>
            </a:pPr>
            <a:fld id="{A8E8C8C4-A51C-42AD-BFB4-CEF3EFCEAA1B}" type="slidenum">
              <a:rPr lang="en-US" altLang="ja-JP"/>
              <a:pPr>
                <a:defRPr/>
              </a:pPr>
              <a:t>‹#›</a:t>
            </a:fld>
            <a:endParaRPr lang="en-US" altLang="ja-JP"/>
          </a:p>
        </p:txBody>
      </p:sp>
    </p:spTree>
    <p:extLst>
      <p:ext uri="{BB962C8B-B14F-4D97-AF65-F5344CB8AC3E}">
        <p14:creationId xmlns:p14="http://schemas.microsoft.com/office/powerpoint/2010/main" val="992043857"/>
      </p:ext>
    </p:extLst>
  </p:cSld>
  <p:clrMapOvr>
    <a:masterClrMapping/>
  </p:clrMapOvr>
  <p:transition spd="slow">
    <p:push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741E8FC9-A41F-452B-9AB7-F4A3385AD12D}"/>
              </a:ext>
            </a:extLst>
          </p:cNvPr>
          <p:cNvSpPr>
            <a:spLocks noGrp="1" noChangeArrowheads="1"/>
          </p:cNvSpPr>
          <p:nvPr>
            <p:ph type="dt" sz="half" idx="10"/>
          </p:nvPr>
        </p:nvSpPr>
        <p:spPr/>
        <p:txBody>
          <a:bodyPr/>
          <a:lstStyle>
            <a:lvl1pPr algn="ctr">
              <a:defRPr>
                <a:latin typeface="Arial" pitchFamily="34" charset="0"/>
              </a:defRPr>
            </a:lvl1pPr>
          </a:lstStyle>
          <a:p>
            <a:pPr>
              <a:defRPr/>
            </a:pPr>
            <a:endParaRPr lang="en-US" altLang="ja-JP"/>
          </a:p>
        </p:txBody>
      </p:sp>
      <p:sp>
        <p:nvSpPr>
          <p:cNvPr id="5" name="Rectangle 5">
            <a:extLst>
              <a:ext uri="{FF2B5EF4-FFF2-40B4-BE49-F238E27FC236}">
                <a16:creationId xmlns:a16="http://schemas.microsoft.com/office/drawing/2014/main" id="{FC066490-7B3B-4732-9763-F222AC168728}"/>
              </a:ext>
            </a:extLst>
          </p:cNvPr>
          <p:cNvSpPr>
            <a:spLocks noGrp="1" noChangeArrowheads="1"/>
          </p:cNvSpPr>
          <p:nvPr>
            <p:ph type="ftr" sz="quarter" idx="11"/>
          </p:nvPr>
        </p:nvSpPr>
        <p:spPr/>
        <p:txBody>
          <a:bodyPr/>
          <a:lstStyle>
            <a:lvl1pPr>
              <a:defRPr>
                <a:latin typeface="Arial" pitchFamily="34" charset="0"/>
              </a:defRPr>
            </a:lvl1pPr>
          </a:lstStyle>
          <a:p>
            <a:pPr>
              <a:defRPr/>
            </a:pPr>
            <a:endParaRPr lang="en-US" altLang="ja-JP"/>
          </a:p>
        </p:txBody>
      </p:sp>
      <p:sp>
        <p:nvSpPr>
          <p:cNvPr id="6" name="Rectangle 6">
            <a:extLst>
              <a:ext uri="{FF2B5EF4-FFF2-40B4-BE49-F238E27FC236}">
                <a16:creationId xmlns:a16="http://schemas.microsoft.com/office/drawing/2014/main" id="{38BF630A-FEFA-4724-95AC-7307EDFF82F7}"/>
              </a:ext>
            </a:extLst>
          </p:cNvPr>
          <p:cNvSpPr>
            <a:spLocks noGrp="1" noChangeArrowheads="1"/>
          </p:cNvSpPr>
          <p:nvPr>
            <p:ph type="sldNum" sz="quarter" idx="12"/>
          </p:nvPr>
        </p:nvSpPr>
        <p:spPr/>
        <p:txBody>
          <a:bodyPr/>
          <a:lstStyle>
            <a:lvl1pPr>
              <a:defRPr/>
            </a:lvl1pPr>
          </a:lstStyle>
          <a:p>
            <a:pPr>
              <a:defRPr/>
            </a:pPr>
            <a:fld id="{388EE86A-B767-4E17-A684-F02CF3B8CF26}" type="slidenum">
              <a:rPr lang="en-US" altLang="ja-JP"/>
              <a:pPr>
                <a:defRPr/>
              </a:pPr>
              <a:t>‹#›</a:t>
            </a:fld>
            <a:endParaRPr lang="en-US" altLang="ja-JP"/>
          </a:p>
        </p:txBody>
      </p:sp>
    </p:spTree>
    <p:extLst>
      <p:ext uri="{BB962C8B-B14F-4D97-AF65-F5344CB8AC3E}">
        <p14:creationId xmlns:p14="http://schemas.microsoft.com/office/powerpoint/2010/main" val="2758146660"/>
      </p:ext>
    </p:extLst>
  </p:cSld>
  <p:clrMapOvr>
    <a:masterClrMapping/>
  </p:clrMapOvr>
  <p:transition spd="slow">
    <p:push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12180403-A2FA-459C-B876-DAAD77596D93}"/>
              </a:ext>
            </a:extLst>
          </p:cNvPr>
          <p:cNvSpPr>
            <a:spLocks noGrp="1" noChangeArrowheads="1"/>
          </p:cNvSpPr>
          <p:nvPr>
            <p:ph type="dt" sz="half" idx="10"/>
          </p:nvPr>
        </p:nvSpPr>
        <p:spPr/>
        <p:txBody>
          <a:bodyPr/>
          <a:lstStyle>
            <a:lvl1pPr algn="ctr">
              <a:defRPr>
                <a:latin typeface="Arial" pitchFamily="34" charset="0"/>
              </a:defRPr>
            </a:lvl1pPr>
          </a:lstStyle>
          <a:p>
            <a:pPr>
              <a:defRPr/>
            </a:pPr>
            <a:endParaRPr lang="en-US" altLang="ja-JP"/>
          </a:p>
        </p:txBody>
      </p:sp>
      <p:sp>
        <p:nvSpPr>
          <p:cNvPr id="5" name="Rectangle 5">
            <a:extLst>
              <a:ext uri="{FF2B5EF4-FFF2-40B4-BE49-F238E27FC236}">
                <a16:creationId xmlns:a16="http://schemas.microsoft.com/office/drawing/2014/main" id="{4AC38D73-3077-4E00-BEFA-D039515C9B51}"/>
              </a:ext>
            </a:extLst>
          </p:cNvPr>
          <p:cNvSpPr>
            <a:spLocks noGrp="1" noChangeArrowheads="1"/>
          </p:cNvSpPr>
          <p:nvPr>
            <p:ph type="ftr" sz="quarter" idx="11"/>
          </p:nvPr>
        </p:nvSpPr>
        <p:spPr/>
        <p:txBody>
          <a:bodyPr/>
          <a:lstStyle>
            <a:lvl1pPr>
              <a:defRPr>
                <a:latin typeface="Arial" pitchFamily="34" charset="0"/>
              </a:defRPr>
            </a:lvl1pPr>
          </a:lstStyle>
          <a:p>
            <a:pPr>
              <a:defRPr/>
            </a:pPr>
            <a:endParaRPr lang="en-US" altLang="ja-JP"/>
          </a:p>
        </p:txBody>
      </p:sp>
      <p:sp>
        <p:nvSpPr>
          <p:cNvPr id="6" name="Rectangle 6">
            <a:extLst>
              <a:ext uri="{FF2B5EF4-FFF2-40B4-BE49-F238E27FC236}">
                <a16:creationId xmlns:a16="http://schemas.microsoft.com/office/drawing/2014/main" id="{C83C10A5-28D7-4034-A993-90A1A4A82702}"/>
              </a:ext>
            </a:extLst>
          </p:cNvPr>
          <p:cNvSpPr>
            <a:spLocks noGrp="1" noChangeArrowheads="1"/>
          </p:cNvSpPr>
          <p:nvPr>
            <p:ph type="sldNum" sz="quarter" idx="12"/>
          </p:nvPr>
        </p:nvSpPr>
        <p:spPr/>
        <p:txBody>
          <a:bodyPr/>
          <a:lstStyle>
            <a:lvl1pPr>
              <a:defRPr/>
            </a:lvl1pPr>
          </a:lstStyle>
          <a:p>
            <a:pPr>
              <a:defRPr/>
            </a:pPr>
            <a:fld id="{1F32EC55-4C93-4E09-B1BE-835DC9BF749F}" type="slidenum">
              <a:rPr lang="en-US" altLang="ja-JP"/>
              <a:pPr>
                <a:defRPr/>
              </a:pPr>
              <a:t>‹#›</a:t>
            </a:fld>
            <a:endParaRPr lang="en-US" altLang="ja-JP"/>
          </a:p>
        </p:txBody>
      </p:sp>
    </p:spTree>
    <p:extLst>
      <p:ext uri="{BB962C8B-B14F-4D97-AF65-F5344CB8AC3E}">
        <p14:creationId xmlns:p14="http://schemas.microsoft.com/office/powerpoint/2010/main" val="839461519"/>
      </p:ext>
    </p:extLst>
  </p:cSld>
  <p:clrMapOvr>
    <a:masterClrMapping/>
  </p:clrMapOvr>
  <p:transition spd="slow">
    <p:push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3F438E27-0F30-41F2-A808-E780ABF40FF1}"/>
              </a:ext>
            </a:extLst>
          </p:cNvPr>
          <p:cNvSpPr>
            <a:spLocks noGrp="1" noChangeArrowheads="1"/>
          </p:cNvSpPr>
          <p:nvPr>
            <p:ph type="dt" sz="half" idx="10"/>
          </p:nvPr>
        </p:nvSpPr>
        <p:spPr/>
        <p:txBody>
          <a:bodyPr/>
          <a:lstStyle>
            <a:lvl1pPr algn="ctr">
              <a:defRPr>
                <a:latin typeface="Arial" pitchFamily="34" charset="0"/>
              </a:defRPr>
            </a:lvl1pPr>
          </a:lstStyle>
          <a:p>
            <a:pPr>
              <a:defRPr/>
            </a:pPr>
            <a:endParaRPr lang="en-US" altLang="ja-JP"/>
          </a:p>
        </p:txBody>
      </p:sp>
      <p:sp>
        <p:nvSpPr>
          <p:cNvPr id="6" name="Rectangle 5">
            <a:extLst>
              <a:ext uri="{FF2B5EF4-FFF2-40B4-BE49-F238E27FC236}">
                <a16:creationId xmlns:a16="http://schemas.microsoft.com/office/drawing/2014/main" id="{1AA83F0D-D1CD-4BCF-B258-09FA611AB740}"/>
              </a:ext>
            </a:extLst>
          </p:cNvPr>
          <p:cNvSpPr>
            <a:spLocks noGrp="1" noChangeArrowheads="1"/>
          </p:cNvSpPr>
          <p:nvPr>
            <p:ph type="ftr" sz="quarter" idx="11"/>
          </p:nvPr>
        </p:nvSpPr>
        <p:spPr/>
        <p:txBody>
          <a:bodyPr/>
          <a:lstStyle>
            <a:lvl1pPr>
              <a:defRPr>
                <a:latin typeface="Arial" pitchFamily="34" charset="0"/>
              </a:defRPr>
            </a:lvl1pPr>
          </a:lstStyle>
          <a:p>
            <a:pPr>
              <a:defRPr/>
            </a:pPr>
            <a:endParaRPr lang="en-US" altLang="ja-JP"/>
          </a:p>
        </p:txBody>
      </p:sp>
      <p:sp>
        <p:nvSpPr>
          <p:cNvPr id="7" name="Rectangle 6">
            <a:extLst>
              <a:ext uri="{FF2B5EF4-FFF2-40B4-BE49-F238E27FC236}">
                <a16:creationId xmlns:a16="http://schemas.microsoft.com/office/drawing/2014/main" id="{BF88BD72-FA19-480F-9F6E-624DC064E029}"/>
              </a:ext>
            </a:extLst>
          </p:cNvPr>
          <p:cNvSpPr>
            <a:spLocks noGrp="1" noChangeArrowheads="1"/>
          </p:cNvSpPr>
          <p:nvPr>
            <p:ph type="sldNum" sz="quarter" idx="12"/>
          </p:nvPr>
        </p:nvSpPr>
        <p:spPr/>
        <p:txBody>
          <a:bodyPr/>
          <a:lstStyle>
            <a:lvl1pPr>
              <a:defRPr/>
            </a:lvl1pPr>
          </a:lstStyle>
          <a:p>
            <a:pPr>
              <a:defRPr/>
            </a:pPr>
            <a:fld id="{82864635-C8BD-4B19-B2E4-4DD4CC380F51}" type="slidenum">
              <a:rPr lang="en-US" altLang="ja-JP"/>
              <a:pPr>
                <a:defRPr/>
              </a:pPr>
              <a:t>‹#›</a:t>
            </a:fld>
            <a:endParaRPr lang="en-US" altLang="ja-JP"/>
          </a:p>
        </p:txBody>
      </p:sp>
    </p:spTree>
    <p:extLst>
      <p:ext uri="{BB962C8B-B14F-4D97-AF65-F5344CB8AC3E}">
        <p14:creationId xmlns:p14="http://schemas.microsoft.com/office/powerpoint/2010/main" val="2116974245"/>
      </p:ext>
    </p:extLst>
  </p:cSld>
  <p:clrMapOvr>
    <a:masterClrMapping/>
  </p:clrMapOvr>
  <p:transition spd="slow">
    <p:push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64CE745C-2272-4F22-98BD-25CA4CEB6E66}"/>
              </a:ext>
            </a:extLst>
          </p:cNvPr>
          <p:cNvSpPr>
            <a:spLocks noGrp="1" noChangeArrowheads="1"/>
          </p:cNvSpPr>
          <p:nvPr>
            <p:ph type="dt" sz="half" idx="10"/>
          </p:nvPr>
        </p:nvSpPr>
        <p:spPr/>
        <p:txBody>
          <a:bodyPr/>
          <a:lstStyle>
            <a:lvl1pPr algn="ctr">
              <a:defRPr>
                <a:latin typeface="Arial" pitchFamily="34" charset="0"/>
              </a:defRPr>
            </a:lvl1pPr>
          </a:lstStyle>
          <a:p>
            <a:pPr>
              <a:defRPr/>
            </a:pPr>
            <a:endParaRPr lang="en-US" altLang="ja-JP"/>
          </a:p>
        </p:txBody>
      </p:sp>
      <p:sp>
        <p:nvSpPr>
          <p:cNvPr id="8" name="Rectangle 5">
            <a:extLst>
              <a:ext uri="{FF2B5EF4-FFF2-40B4-BE49-F238E27FC236}">
                <a16:creationId xmlns:a16="http://schemas.microsoft.com/office/drawing/2014/main" id="{53C7211B-ADF2-4159-BDF7-87862A6EEB33}"/>
              </a:ext>
            </a:extLst>
          </p:cNvPr>
          <p:cNvSpPr>
            <a:spLocks noGrp="1" noChangeArrowheads="1"/>
          </p:cNvSpPr>
          <p:nvPr>
            <p:ph type="ftr" sz="quarter" idx="11"/>
          </p:nvPr>
        </p:nvSpPr>
        <p:spPr/>
        <p:txBody>
          <a:bodyPr/>
          <a:lstStyle>
            <a:lvl1pPr>
              <a:defRPr>
                <a:latin typeface="Arial" pitchFamily="34" charset="0"/>
              </a:defRPr>
            </a:lvl1pPr>
          </a:lstStyle>
          <a:p>
            <a:pPr>
              <a:defRPr/>
            </a:pPr>
            <a:endParaRPr lang="en-US" altLang="ja-JP"/>
          </a:p>
        </p:txBody>
      </p:sp>
      <p:sp>
        <p:nvSpPr>
          <p:cNvPr id="9" name="Rectangle 6">
            <a:extLst>
              <a:ext uri="{FF2B5EF4-FFF2-40B4-BE49-F238E27FC236}">
                <a16:creationId xmlns:a16="http://schemas.microsoft.com/office/drawing/2014/main" id="{D43BDA61-81E9-408C-A2A4-2CAA98F3CC18}"/>
              </a:ext>
            </a:extLst>
          </p:cNvPr>
          <p:cNvSpPr>
            <a:spLocks noGrp="1" noChangeArrowheads="1"/>
          </p:cNvSpPr>
          <p:nvPr>
            <p:ph type="sldNum" sz="quarter" idx="12"/>
          </p:nvPr>
        </p:nvSpPr>
        <p:spPr/>
        <p:txBody>
          <a:bodyPr/>
          <a:lstStyle>
            <a:lvl1pPr>
              <a:defRPr/>
            </a:lvl1pPr>
          </a:lstStyle>
          <a:p>
            <a:pPr>
              <a:defRPr/>
            </a:pPr>
            <a:fld id="{F06E8196-5367-4412-BCB4-D9A41264E535}" type="slidenum">
              <a:rPr lang="en-US" altLang="ja-JP"/>
              <a:pPr>
                <a:defRPr/>
              </a:pPr>
              <a:t>‹#›</a:t>
            </a:fld>
            <a:endParaRPr lang="en-US" altLang="ja-JP"/>
          </a:p>
        </p:txBody>
      </p:sp>
    </p:spTree>
    <p:extLst>
      <p:ext uri="{BB962C8B-B14F-4D97-AF65-F5344CB8AC3E}">
        <p14:creationId xmlns:p14="http://schemas.microsoft.com/office/powerpoint/2010/main" val="617637043"/>
      </p:ext>
    </p:extLst>
  </p:cSld>
  <p:clrMapOvr>
    <a:masterClrMapping/>
  </p:clrMapOvr>
  <p:transition spd="slow">
    <p:push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E26F5DB7-091D-46C7-B31D-06C28DD03780}"/>
              </a:ext>
            </a:extLst>
          </p:cNvPr>
          <p:cNvSpPr>
            <a:spLocks noGrp="1" noChangeArrowheads="1"/>
          </p:cNvSpPr>
          <p:nvPr>
            <p:ph type="dt" sz="half" idx="10"/>
          </p:nvPr>
        </p:nvSpPr>
        <p:spPr/>
        <p:txBody>
          <a:bodyPr/>
          <a:lstStyle>
            <a:lvl1pPr algn="ctr">
              <a:defRPr>
                <a:latin typeface="Arial" pitchFamily="34" charset="0"/>
              </a:defRPr>
            </a:lvl1pPr>
          </a:lstStyle>
          <a:p>
            <a:pPr>
              <a:defRPr/>
            </a:pPr>
            <a:endParaRPr lang="en-US" altLang="ja-JP"/>
          </a:p>
        </p:txBody>
      </p:sp>
      <p:sp>
        <p:nvSpPr>
          <p:cNvPr id="4" name="Rectangle 5">
            <a:extLst>
              <a:ext uri="{FF2B5EF4-FFF2-40B4-BE49-F238E27FC236}">
                <a16:creationId xmlns:a16="http://schemas.microsoft.com/office/drawing/2014/main" id="{873A508C-93B6-4F1B-AB79-35B660E8D3A6}"/>
              </a:ext>
            </a:extLst>
          </p:cNvPr>
          <p:cNvSpPr>
            <a:spLocks noGrp="1" noChangeArrowheads="1"/>
          </p:cNvSpPr>
          <p:nvPr>
            <p:ph type="ftr" sz="quarter" idx="11"/>
          </p:nvPr>
        </p:nvSpPr>
        <p:spPr/>
        <p:txBody>
          <a:bodyPr/>
          <a:lstStyle>
            <a:lvl1pPr>
              <a:defRPr>
                <a:latin typeface="Arial" pitchFamily="34" charset="0"/>
              </a:defRPr>
            </a:lvl1pPr>
          </a:lstStyle>
          <a:p>
            <a:pPr>
              <a:defRPr/>
            </a:pPr>
            <a:endParaRPr lang="en-US" altLang="ja-JP"/>
          </a:p>
        </p:txBody>
      </p:sp>
      <p:sp>
        <p:nvSpPr>
          <p:cNvPr id="5" name="Rectangle 6">
            <a:extLst>
              <a:ext uri="{FF2B5EF4-FFF2-40B4-BE49-F238E27FC236}">
                <a16:creationId xmlns:a16="http://schemas.microsoft.com/office/drawing/2014/main" id="{7C3D4C01-23A0-4BBB-B185-1AA66AF4863D}"/>
              </a:ext>
            </a:extLst>
          </p:cNvPr>
          <p:cNvSpPr>
            <a:spLocks noGrp="1" noChangeArrowheads="1"/>
          </p:cNvSpPr>
          <p:nvPr>
            <p:ph type="sldNum" sz="quarter" idx="12"/>
          </p:nvPr>
        </p:nvSpPr>
        <p:spPr/>
        <p:txBody>
          <a:bodyPr/>
          <a:lstStyle>
            <a:lvl1pPr>
              <a:defRPr/>
            </a:lvl1pPr>
          </a:lstStyle>
          <a:p>
            <a:pPr>
              <a:defRPr/>
            </a:pPr>
            <a:fld id="{0441F450-8F96-4C3D-8A51-8A44CD7E2813}" type="slidenum">
              <a:rPr lang="en-US" altLang="ja-JP"/>
              <a:pPr>
                <a:defRPr/>
              </a:pPr>
              <a:t>‹#›</a:t>
            </a:fld>
            <a:endParaRPr lang="en-US" altLang="ja-JP"/>
          </a:p>
        </p:txBody>
      </p:sp>
    </p:spTree>
    <p:extLst>
      <p:ext uri="{BB962C8B-B14F-4D97-AF65-F5344CB8AC3E}">
        <p14:creationId xmlns:p14="http://schemas.microsoft.com/office/powerpoint/2010/main" val="2213520283"/>
      </p:ext>
    </p:extLst>
  </p:cSld>
  <p:clrMapOvr>
    <a:masterClrMapping/>
  </p:clrMapOvr>
  <p:transition spd="slow">
    <p:push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28984B3-17AF-49D4-881E-2DA9CC71A897}"/>
              </a:ext>
            </a:extLst>
          </p:cNvPr>
          <p:cNvSpPr>
            <a:spLocks noGrp="1" noChangeArrowheads="1"/>
          </p:cNvSpPr>
          <p:nvPr>
            <p:ph type="dt" sz="half" idx="10"/>
          </p:nvPr>
        </p:nvSpPr>
        <p:spPr/>
        <p:txBody>
          <a:bodyPr/>
          <a:lstStyle>
            <a:lvl1pPr algn="ctr">
              <a:defRPr>
                <a:latin typeface="Arial" pitchFamily="34" charset="0"/>
              </a:defRPr>
            </a:lvl1pPr>
          </a:lstStyle>
          <a:p>
            <a:pPr>
              <a:defRPr/>
            </a:pPr>
            <a:endParaRPr lang="en-US" altLang="ja-JP"/>
          </a:p>
        </p:txBody>
      </p:sp>
      <p:sp>
        <p:nvSpPr>
          <p:cNvPr id="3" name="Rectangle 5">
            <a:extLst>
              <a:ext uri="{FF2B5EF4-FFF2-40B4-BE49-F238E27FC236}">
                <a16:creationId xmlns:a16="http://schemas.microsoft.com/office/drawing/2014/main" id="{56FE84B0-2EDE-4F01-9848-93E80C00B08B}"/>
              </a:ext>
            </a:extLst>
          </p:cNvPr>
          <p:cNvSpPr>
            <a:spLocks noGrp="1" noChangeArrowheads="1"/>
          </p:cNvSpPr>
          <p:nvPr>
            <p:ph type="ftr" sz="quarter" idx="11"/>
          </p:nvPr>
        </p:nvSpPr>
        <p:spPr/>
        <p:txBody>
          <a:bodyPr/>
          <a:lstStyle>
            <a:lvl1pPr>
              <a:defRPr>
                <a:latin typeface="Arial" pitchFamily="34" charset="0"/>
              </a:defRPr>
            </a:lvl1pPr>
          </a:lstStyle>
          <a:p>
            <a:pPr>
              <a:defRPr/>
            </a:pPr>
            <a:endParaRPr lang="en-US" altLang="ja-JP"/>
          </a:p>
        </p:txBody>
      </p:sp>
      <p:sp>
        <p:nvSpPr>
          <p:cNvPr id="4" name="Rectangle 6">
            <a:extLst>
              <a:ext uri="{FF2B5EF4-FFF2-40B4-BE49-F238E27FC236}">
                <a16:creationId xmlns:a16="http://schemas.microsoft.com/office/drawing/2014/main" id="{90924E19-4A5D-4CF3-92C7-170EC0366A7B}"/>
              </a:ext>
            </a:extLst>
          </p:cNvPr>
          <p:cNvSpPr>
            <a:spLocks noGrp="1" noChangeArrowheads="1"/>
          </p:cNvSpPr>
          <p:nvPr>
            <p:ph type="sldNum" sz="quarter" idx="12"/>
          </p:nvPr>
        </p:nvSpPr>
        <p:spPr/>
        <p:txBody>
          <a:bodyPr/>
          <a:lstStyle>
            <a:lvl1pPr>
              <a:defRPr/>
            </a:lvl1pPr>
          </a:lstStyle>
          <a:p>
            <a:pPr>
              <a:defRPr/>
            </a:pPr>
            <a:fld id="{801324EF-C714-4588-908C-6B03971883D7}" type="slidenum">
              <a:rPr lang="en-US" altLang="ja-JP"/>
              <a:pPr>
                <a:defRPr/>
              </a:pPr>
              <a:t>‹#›</a:t>
            </a:fld>
            <a:endParaRPr lang="en-US" altLang="ja-JP"/>
          </a:p>
        </p:txBody>
      </p:sp>
    </p:spTree>
    <p:extLst>
      <p:ext uri="{BB962C8B-B14F-4D97-AF65-F5344CB8AC3E}">
        <p14:creationId xmlns:p14="http://schemas.microsoft.com/office/powerpoint/2010/main" val="1841570901"/>
      </p:ext>
    </p:extLst>
  </p:cSld>
  <p:clrMapOvr>
    <a:masterClrMapping/>
  </p:clrMapOvr>
  <p:transition spd="slow">
    <p:push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C2B5E0A0-1FF5-4E29-A12A-8A865A5C789D}"/>
              </a:ext>
            </a:extLst>
          </p:cNvPr>
          <p:cNvSpPr>
            <a:spLocks noGrp="1" noChangeArrowheads="1"/>
          </p:cNvSpPr>
          <p:nvPr>
            <p:ph type="dt" sz="half" idx="10"/>
          </p:nvPr>
        </p:nvSpPr>
        <p:spPr/>
        <p:txBody>
          <a:bodyPr/>
          <a:lstStyle>
            <a:lvl1pPr algn="ctr">
              <a:defRPr>
                <a:latin typeface="Arial" pitchFamily="34" charset="0"/>
              </a:defRPr>
            </a:lvl1pPr>
          </a:lstStyle>
          <a:p>
            <a:pPr>
              <a:defRPr/>
            </a:pPr>
            <a:endParaRPr lang="en-US" altLang="ja-JP"/>
          </a:p>
        </p:txBody>
      </p:sp>
      <p:sp>
        <p:nvSpPr>
          <p:cNvPr id="6" name="Rectangle 5">
            <a:extLst>
              <a:ext uri="{FF2B5EF4-FFF2-40B4-BE49-F238E27FC236}">
                <a16:creationId xmlns:a16="http://schemas.microsoft.com/office/drawing/2014/main" id="{620A9D23-0943-4168-818F-0494FE614092}"/>
              </a:ext>
            </a:extLst>
          </p:cNvPr>
          <p:cNvSpPr>
            <a:spLocks noGrp="1" noChangeArrowheads="1"/>
          </p:cNvSpPr>
          <p:nvPr>
            <p:ph type="ftr" sz="quarter" idx="11"/>
          </p:nvPr>
        </p:nvSpPr>
        <p:spPr/>
        <p:txBody>
          <a:bodyPr/>
          <a:lstStyle>
            <a:lvl1pPr>
              <a:defRPr>
                <a:latin typeface="Arial" pitchFamily="34" charset="0"/>
              </a:defRPr>
            </a:lvl1pPr>
          </a:lstStyle>
          <a:p>
            <a:pPr>
              <a:defRPr/>
            </a:pPr>
            <a:endParaRPr lang="en-US" altLang="ja-JP"/>
          </a:p>
        </p:txBody>
      </p:sp>
      <p:sp>
        <p:nvSpPr>
          <p:cNvPr id="7" name="Rectangle 6">
            <a:extLst>
              <a:ext uri="{FF2B5EF4-FFF2-40B4-BE49-F238E27FC236}">
                <a16:creationId xmlns:a16="http://schemas.microsoft.com/office/drawing/2014/main" id="{0D1999B7-270C-49CD-80EB-B0AACC30591C}"/>
              </a:ext>
            </a:extLst>
          </p:cNvPr>
          <p:cNvSpPr>
            <a:spLocks noGrp="1" noChangeArrowheads="1"/>
          </p:cNvSpPr>
          <p:nvPr>
            <p:ph type="sldNum" sz="quarter" idx="12"/>
          </p:nvPr>
        </p:nvSpPr>
        <p:spPr/>
        <p:txBody>
          <a:bodyPr/>
          <a:lstStyle>
            <a:lvl1pPr>
              <a:defRPr/>
            </a:lvl1pPr>
          </a:lstStyle>
          <a:p>
            <a:pPr>
              <a:defRPr/>
            </a:pPr>
            <a:fld id="{9453D3E8-F36C-42B9-84AC-0C5D74E10295}" type="slidenum">
              <a:rPr lang="en-US" altLang="ja-JP"/>
              <a:pPr>
                <a:defRPr/>
              </a:pPr>
              <a:t>‹#›</a:t>
            </a:fld>
            <a:endParaRPr lang="en-US" altLang="ja-JP"/>
          </a:p>
        </p:txBody>
      </p:sp>
    </p:spTree>
    <p:extLst>
      <p:ext uri="{BB962C8B-B14F-4D97-AF65-F5344CB8AC3E}">
        <p14:creationId xmlns:p14="http://schemas.microsoft.com/office/powerpoint/2010/main" val="742002059"/>
      </p:ext>
    </p:extLst>
  </p:cSld>
  <p:clrMapOvr>
    <a:masterClrMapping/>
  </p:clrMapOvr>
  <p:transition spd="slow">
    <p:push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8599306B-E415-44F3-A2D3-E6C1BC504C19}"/>
              </a:ext>
            </a:extLst>
          </p:cNvPr>
          <p:cNvSpPr>
            <a:spLocks noGrp="1" noChangeArrowheads="1"/>
          </p:cNvSpPr>
          <p:nvPr>
            <p:ph type="dt" sz="half" idx="10"/>
          </p:nvPr>
        </p:nvSpPr>
        <p:spPr/>
        <p:txBody>
          <a:bodyPr/>
          <a:lstStyle>
            <a:lvl1pPr algn="ctr">
              <a:defRPr>
                <a:latin typeface="Arial" pitchFamily="34" charset="0"/>
              </a:defRPr>
            </a:lvl1pPr>
          </a:lstStyle>
          <a:p>
            <a:pPr>
              <a:defRPr/>
            </a:pPr>
            <a:endParaRPr lang="en-US" altLang="ja-JP"/>
          </a:p>
        </p:txBody>
      </p:sp>
      <p:sp>
        <p:nvSpPr>
          <p:cNvPr id="6" name="Rectangle 5">
            <a:extLst>
              <a:ext uri="{FF2B5EF4-FFF2-40B4-BE49-F238E27FC236}">
                <a16:creationId xmlns:a16="http://schemas.microsoft.com/office/drawing/2014/main" id="{9084B227-4FDC-48B6-9823-C521884CB2A5}"/>
              </a:ext>
            </a:extLst>
          </p:cNvPr>
          <p:cNvSpPr>
            <a:spLocks noGrp="1" noChangeArrowheads="1"/>
          </p:cNvSpPr>
          <p:nvPr>
            <p:ph type="ftr" sz="quarter" idx="11"/>
          </p:nvPr>
        </p:nvSpPr>
        <p:spPr/>
        <p:txBody>
          <a:bodyPr/>
          <a:lstStyle>
            <a:lvl1pPr>
              <a:defRPr>
                <a:latin typeface="Arial" pitchFamily="34" charset="0"/>
              </a:defRPr>
            </a:lvl1pPr>
          </a:lstStyle>
          <a:p>
            <a:pPr>
              <a:defRPr/>
            </a:pPr>
            <a:endParaRPr lang="en-US" altLang="ja-JP"/>
          </a:p>
        </p:txBody>
      </p:sp>
      <p:sp>
        <p:nvSpPr>
          <p:cNvPr id="7" name="Rectangle 6">
            <a:extLst>
              <a:ext uri="{FF2B5EF4-FFF2-40B4-BE49-F238E27FC236}">
                <a16:creationId xmlns:a16="http://schemas.microsoft.com/office/drawing/2014/main" id="{064DD096-8B7B-485A-BCC9-FE533497139D}"/>
              </a:ext>
            </a:extLst>
          </p:cNvPr>
          <p:cNvSpPr>
            <a:spLocks noGrp="1" noChangeArrowheads="1"/>
          </p:cNvSpPr>
          <p:nvPr>
            <p:ph type="sldNum" sz="quarter" idx="12"/>
          </p:nvPr>
        </p:nvSpPr>
        <p:spPr/>
        <p:txBody>
          <a:bodyPr/>
          <a:lstStyle>
            <a:lvl1pPr>
              <a:defRPr/>
            </a:lvl1pPr>
          </a:lstStyle>
          <a:p>
            <a:pPr>
              <a:defRPr/>
            </a:pPr>
            <a:fld id="{4911B79E-A573-4943-8B66-345CAF76D461}" type="slidenum">
              <a:rPr lang="en-US" altLang="ja-JP"/>
              <a:pPr>
                <a:defRPr/>
              </a:pPr>
              <a:t>‹#›</a:t>
            </a:fld>
            <a:endParaRPr lang="en-US" altLang="ja-JP"/>
          </a:p>
        </p:txBody>
      </p:sp>
    </p:spTree>
    <p:extLst>
      <p:ext uri="{BB962C8B-B14F-4D97-AF65-F5344CB8AC3E}">
        <p14:creationId xmlns:p14="http://schemas.microsoft.com/office/powerpoint/2010/main" val="1835384116"/>
      </p:ext>
    </p:extLst>
  </p:cSld>
  <p:clrMapOvr>
    <a:masterClrMapping/>
  </p:clrMapOvr>
  <p:transition spd="slow">
    <p:push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1F135BB1-45E2-4E55-93AB-BC94DCB96A03}"/>
              </a:ext>
            </a:extLst>
          </p:cNvPr>
          <p:cNvSpPr>
            <a:spLocks noGrp="1" noChangeArrowheads="1"/>
          </p:cNvSpPr>
          <p:nvPr>
            <p:ph type="dt" sz="half" idx="10"/>
          </p:nvPr>
        </p:nvSpPr>
        <p:spPr/>
        <p:txBody>
          <a:bodyPr/>
          <a:lstStyle>
            <a:lvl1pPr algn="ctr">
              <a:defRPr>
                <a:latin typeface="Arial" pitchFamily="34" charset="0"/>
              </a:defRPr>
            </a:lvl1pPr>
          </a:lstStyle>
          <a:p>
            <a:pPr>
              <a:defRPr/>
            </a:pPr>
            <a:endParaRPr lang="en-US" altLang="ja-JP"/>
          </a:p>
        </p:txBody>
      </p:sp>
      <p:sp>
        <p:nvSpPr>
          <p:cNvPr id="5" name="Rectangle 5">
            <a:extLst>
              <a:ext uri="{FF2B5EF4-FFF2-40B4-BE49-F238E27FC236}">
                <a16:creationId xmlns:a16="http://schemas.microsoft.com/office/drawing/2014/main" id="{A81185AE-421A-4EBD-9081-B00D7951646D}"/>
              </a:ext>
            </a:extLst>
          </p:cNvPr>
          <p:cNvSpPr>
            <a:spLocks noGrp="1" noChangeArrowheads="1"/>
          </p:cNvSpPr>
          <p:nvPr>
            <p:ph type="ftr" sz="quarter" idx="11"/>
          </p:nvPr>
        </p:nvSpPr>
        <p:spPr/>
        <p:txBody>
          <a:bodyPr/>
          <a:lstStyle>
            <a:lvl1pPr>
              <a:defRPr>
                <a:latin typeface="Arial" pitchFamily="34" charset="0"/>
              </a:defRPr>
            </a:lvl1pPr>
          </a:lstStyle>
          <a:p>
            <a:pPr>
              <a:defRPr/>
            </a:pPr>
            <a:endParaRPr lang="en-US" altLang="ja-JP"/>
          </a:p>
        </p:txBody>
      </p:sp>
      <p:sp>
        <p:nvSpPr>
          <p:cNvPr id="6" name="Rectangle 6">
            <a:extLst>
              <a:ext uri="{FF2B5EF4-FFF2-40B4-BE49-F238E27FC236}">
                <a16:creationId xmlns:a16="http://schemas.microsoft.com/office/drawing/2014/main" id="{2D1698AA-C3EB-49A8-B3C0-AE23164D56F2}"/>
              </a:ext>
            </a:extLst>
          </p:cNvPr>
          <p:cNvSpPr>
            <a:spLocks noGrp="1" noChangeArrowheads="1"/>
          </p:cNvSpPr>
          <p:nvPr>
            <p:ph type="sldNum" sz="quarter" idx="12"/>
          </p:nvPr>
        </p:nvSpPr>
        <p:spPr/>
        <p:txBody>
          <a:bodyPr/>
          <a:lstStyle>
            <a:lvl1pPr>
              <a:defRPr/>
            </a:lvl1pPr>
          </a:lstStyle>
          <a:p>
            <a:pPr>
              <a:defRPr/>
            </a:pPr>
            <a:fld id="{E210D843-E88C-4507-9FF1-AF52147FDBBD}" type="slidenum">
              <a:rPr lang="en-US" altLang="ja-JP"/>
              <a:pPr>
                <a:defRPr/>
              </a:pPr>
              <a:t>‹#›</a:t>
            </a:fld>
            <a:endParaRPr lang="en-US" altLang="ja-JP"/>
          </a:p>
        </p:txBody>
      </p:sp>
    </p:spTree>
    <p:extLst>
      <p:ext uri="{BB962C8B-B14F-4D97-AF65-F5344CB8AC3E}">
        <p14:creationId xmlns:p14="http://schemas.microsoft.com/office/powerpoint/2010/main" val="1606620383"/>
      </p:ext>
    </p:extLst>
  </p:cSld>
  <p:clrMapOvr>
    <a:masterClrMapping/>
  </p:clrMapOvr>
  <p:transition spd="slow">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61DCFAC1-9DF0-490C-A47E-080EE042B03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B7E6EBCF-4165-4677-A72D-8C0BB3427CB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48684132-CE94-4760-A596-3188D7B59D7D}"/>
              </a:ext>
            </a:extLst>
          </p:cNvPr>
          <p:cNvSpPr>
            <a:spLocks noGrp="1" noChangeArrowheads="1"/>
          </p:cNvSpPr>
          <p:nvPr>
            <p:ph type="sldNum" sz="quarter" idx="12"/>
          </p:nvPr>
        </p:nvSpPr>
        <p:spPr>
          <a:ln/>
        </p:spPr>
        <p:txBody>
          <a:bodyPr/>
          <a:lstStyle>
            <a:lvl1pPr>
              <a:defRPr/>
            </a:lvl1pPr>
          </a:lstStyle>
          <a:p>
            <a:pPr>
              <a:defRPr/>
            </a:pPr>
            <a:fld id="{EE65752D-2BAE-4D3E-8714-893982BD8AB1}" type="slidenum">
              <a:rPr lang="en-US" altLang="ja-JP"/>
              <a:pPr>
                <a:defRPr/>
              </a:pPr>
              <a:t>‹#›</a:t>
            </a:fld>
            <a:endParaRPr lang="en-US" altLang="ja-JP"/>
          </a:p>
        </p:txBody>
      </p:sp>
    </p:spTree>
    <p:extLst>
      <p:ext uri="{BB962C8B-B14F-4D97-AF65-F5344CB8AC3E}">
        <p14:creationId xmlns:p14="http://schemas.microsoft.com/office/powerpoint/2010/main" val="1822422839"/>
      </p:ext>
    </p:extLst>
  </p:cSld>
  <p:clrMapOvr>
    <a:masterClrMapping/>
  </p:clrMapOvr>
  <p:transition spd="slow">
    <p:push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7673C1EA-AFEB-4CCE-AD6A-A9FA148EABBC}"/>
              </a:ext>
            </a:extLst>
          </p:cNvPr>
          <p:cNvSpPr>
            <a:spLocks noGrp="1" noChangeArrowheads="1"/>
          </p:cNvSpPr>
          <p:nvPr>
            <p:ph type="dt" sz="half" idx="10"/>
          </p:nvPr>
        </p:nvSpPr>
        <p:spPr/>
        <p:txBody>
          <a:bodyPr/>
          <a:lstStyle>
            <a:lvl1pPr algn="ctr">
              <a:defRPr>
                <a:latin typeface="Arial" pitchFamily="34" charset="0"/>
              </a:defRPr>
            </a:lvl1pPr>
          </a:lstStyle>
          <a:p>
            <a:pPr>
              <a:defRPr/>
            </a:pPr>
            <a:endParaRPr lang="en-US" altLang="ja-JP"/>
          </a:p>
        </p:txBody>
      </p:sp>
      <p:sp>
        <p:nvSpPr>
          <p:cNvPr id="5" name="Rectangle 5">
            <a:extLst>
              <a:ext uri="{FF2B5EF4-FFF2-40B4-BE49-F238E27FC236}">
                <a16:creationId xmlns:a16="http://schemas.microsoft.com/office/drawing/2014/main" id="{087B1818-9CE2-4B37-98CD-9B9815110FCC}"/>
              </a:ext>
            </a:extLst>
          </p:cNvPr>
          <p:cNvSpPr>
            <a:spLocks noGrp="1" noChangeArrowheads="1"/>
          </p:cNvSpPr>
          <p:nvPr>
            <p:ph type="ftr" sz="quarter" idx="11"/>
          </p:nvPr>
        </p:nvSpPr>
        <p:spPr/>
        <p:txBody>
          <a:bodyPr/>
          <a:lstStyle>
            <a:lvl1pPr>
              <a:defRPr>
                <a:latin typeface="Arial" pitchFamily="34" charset="0"/>
              </a:defRPr>
            </a:lvl1pPr>
          </a:lstStyle>
          <a:p>
            <a:pPr>
              <a:defRPr/>
            </a:pPr>
            <a:endParaRPr lang="en-US" altLang="ja-JP"/>
          </a:p>
        </p:txBody>
      </p:sp>
      <p:sp>
        <p:nvSpPr>
          <p:cNvPr id="6" name="Rectangle 6">
            <a:extLst>
              <a:ext uri="{FF2B5EF4-FFF2-40B4-BE49-F238E27FC236}">
                <a16:creationId xmlns:a16="http://schemas.microsoft.com/office/drawing/2014/main" id="{D19E64AD-F369-433B-9C85-EDCEEC4544E2}"/>
              </a:ext>
            </a:extLst>
          </p:cNvPr>
          <p:cNvSpPr>
            <a:spLocks noGrp="1" noChangeArrowheads="1"/>
          </p:cNvSpPr>
          <p:nvPr>
            <p:ph type="sldNum" sz="quarter" idx="12"/>
          </p:nvPr>
        </p:nvSpPr>
        <p:spPr/>
        <p:txBody>
          <a:bodyPr/>
          <a:lstStyle>
            <a:lvl1pPr>
              <a:defRPr/>
            </a:lvl1pPr>
          </a:lstStyle>
          <a:p>
            <a:pPr>
              <a:defRPr/>
            </a:pPr>
            <a:fld id="{AD4D26F7-2286-4AA3-BBD9-A6E29576882A}" type="slidenum">
              <a:rPr lang="en-US" altLang="ja-JP"/>
              <a:pPr>
                <a:defRPr/>
              </a:pPr>
              <a:t>‹#›</a:t>
            </a:fld>
            <a:endParaRPr lang="en-US" altLang="ja-JP"/>
          </a:p>
        </p:txBody>
      </p:sp>
    </p:spTree>
    <p:extLst>
      <p:ext uri="{BB962C8B-B14F-4D97-AF65-F5344CB8AC3E}">
        <p14:creationId xmlns:p14="http://schemas.microsoft.com/office/powerpoint/2010/main" val="2428445488"/>
      </p:ext>
    </p:extLst>
  </p:cSld>
  <p:clrMapOvr>
    <a:masterClrMapping/>
  </p:clrMapOvr>
  <p:transition spd="slow">
    <p:push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A20900A0-55D9-4BBF-999D-DF55829189E6}"/>
              </a:ext>
            </a:extLst>
          </p:cNvPr>
          <p:cNvSpPr>
            <a:spLocks noGrp="1"/>
          </p:cNvSpPr>
          <p:nvPr>
            <p:ph type="dt" sz="half" idx="10"/>
          </p:nvPr>
        </p:nvSpPr>
        <p:spPr/>
        <p:txBody>
          <a:bodyPr/>
          <a:lstStyle>
            <a:lvl1pPr>
              <a:defRPr/>
            </a:lvl1pPr>
          </a:lstStyle>
          <a:p>
            <a:pPr>
              <a:defRPr/>
            </a:pPr>
            <a:fld id="{B07EB54C-EBC8-4B7A-B447-8DA8B068B4EC}" type="datetimeFigureOut">
              <a:rPr lang="ja-JP" altLang="en-US"/>
              <a:pPr>
                <a:defRPr/>
              </a:pPr>
              <a:t>2024/1/25</a:t>
            </a:fld>
            <a:endParaRPr lang="ja-JP" altLang="en-US"/>
          </a:p>
        </p:txBody>
      </p:sp>
      <p:sp>
        <p:nvSpPr>
          <p:cNvPr id="5" name="Footer Placeholder 4">
            <a:extLst>
              <a:ext uri="{FF2B5EF4-FFF2-40B4-BE49-F238E27FC236}">
                <a16:creationId xmlns:a16="http://schemas.microsoft.com/office/drawing/2014/main" id="{BB948CA6-59AD-4E17-8CC3-13991FD7934A}"/>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B406277E-CE2B-4B85-994E-06706D2F1D51}"/>
              </a:ext>
            </a:extLst>
          </p:cNvPr>
          <p:cNvSpPr>
            <a:spLocks noGrp="1"/>
          </p:cNvSpPr>
          <p:nvPr>
            <p:ph type="sldNum" sz="quarter" idx="12"/>
          </p:nvPr>
        </p:nvSpPr>
        <p:spPr/>
        <p:txBody>
          <a:bodyPr/>
          <a:lstStyle>
            <a:lvl1pPr>
              <a:defRPr/>
            </a:lvl1pPr>
          </a:lstStyle>
          <a:p>
            <a:pPr>
              <a:defRPr/>
            </a:pPr>
            <a:fld id="{DD58F30E-1111-4894-8F4E-68EE565A0DAB}" type="slidenum">
              <a:rPr lang="ja-JP" altLang="en-US"/>
              <a:pPr>
                <a:defRPr/>
              </a:pPr>
              <a:t>‹#›</a:t>
            </a:fld>
            <a:endParaRPr lang="ja-JP" altLang="en-US"/>
          </a:p>
        </p:txBody>
      </p:sp>
    </p:spTree>
    <p:extLst>
      <p:ext uri="{BB962C8B-B14F-4D97-AF65-F5344CB8AC3E}">
        <p14:creationId xmlns:p14="http://schemas.microsoft.com/office/powerpoint/2010/main" val="38109384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81A11969-623A-4EDD-830D-96760972CC99}"/>
              </a:ext>
            </a:extLst>
          </p:cNvPr>
          <p:cNvSpPr>
            <a:spLocks noGrp="1"/>
          </p:cNvSpPr>
          <p:nvPr>
            <p:ph type="dt" sz="half" idx="10"/>
          </p:nvPr>
        </p:nvSpPr>
        <p:spPr/>
        <p:txBody>
          <a:bodyPr/>
          <a:lstStyle>
            <a:lvl1pPr>
              <a:defRPr/>
            </a:lvl1pPr>
          </a:lstStyle>
          <a:p>
            <a:pPr>
              <a:defRPr/>
            </a:pPr>
            <a:fld id="{8A2F3981-B6B5-46BF-B732-2104FB05DC0C}" type="datetimeFigureOut">
              <a:rPr lang="ja-JP" altLang="en-US"/>
              <a:pPr>
                <a:defRPr/>
              </a:pPr>
              <a:t>2024/1/25</a:t>
            </a:fld>
            <a:endParaRPr lang="ja-JP" altLang="en-US"/>
          </a:p>
        </p:txBody>
      </p:sp>
      <p:sp>
        <p:nvSpPr>
          <p:cNvPr id="5" name="Footer Placeholder 4">
            <a:extLst>
              <a:ext uri="{FF2B5EF4-FFF2-40B4-BE49-F238E27FC236}">
                <a16:creationId xmlns:a16="http://schemas.microsoft.com/office/drawing/2014/main" id="{F197DACD-6F82-4CC8-A6C7-F4F7F33EB800}"/>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54395D09-75A5-4BE5-BA11-96854CCC0B26}"/>
              </a:ext>
            </a:extLst>
          </p:cNvPr>
          <p:cNvSpPr>
            <a:spLocks noGrp="1"/>
          </p:cNvSpPr>
          <p:nvPr>
            <p:ph type="sldNum" sz="quarter" idx="12"/>
          </p:nvPr>
        </p:nvSpPr>
        <p:spPr/>
        <p:txBody>
          <a:bodyPr/>
          <a:lstStyle>
            <a:lvl1pPr>
              <a:defRPr/>
            </a:lvl1pPr>
          </a:lstStyle>
          <a:p>
            <a:pPr>
              <a:defRPr/>
            </a:pPr>
            <a:fld id="{27BD243C-C839-404D-B1E8-D89593F42E83}" type="slidenum">
              <a:rPr lang="ja-JP" altLang="en-US"/>
              <a:pPr>
                <a:defRPr/>
              </a:pPr>
              <a:t>‹#›</a:t>
            </a:fld>
            <a:endParaRPr lang="ja-JP" altLang="en-US"/>
          </a:p>
        </p:txBody>
      </p:sp>
    </p:spTree>
    <p:extLst>
      <p:ext uri="{BB962C8B-B14F-4D97-AF65-F5344CB8AC3E}">
        <p14:creationId xmlns:p14="http://schemas.microsoft.com/office/powerpoint/2010/main" val="27216678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39BA2428-B205-4AD6-957E-701FADA9D4F2}"/>
              </a:ext>
            </a:extLst>
          </p:cNvPr>
          <p:cNvSpPr>
            <a:spLocks noGrp="1"/>
          </p:cNvSpPr>
          <p:nvPr>
            <p:ph type="dt" sz="half" idx="10"/>
          </p:nvPr>
        </p:nvSpPr>
        <p:spPr/>
        <p:txBody>
          <a:bodyPr/>
          <a:lstStyle>
            <a:lvl1pPr>
              <a:defRPr/>
            </a:lvl1pPr>
          </a:lstStyle>
          <a:p>
            <a:pPr>
              <a:defRPr/>
            </a:pPr>
            <a:fld id="{2C425E37-CF60-4C0D-B168-248F87C3A2EF}" type="datetimeFigureOut">
              <a:rPr lang="ja-JP" altLang="en-US"/>
              <a:pPr>
                <a:defRPr/>
              </a:pPr>
              <a:t>2024/1/25</a:t>
            </a:fld>
            <a:endParaRPr lang="ja-JP" altLang="en-US"/>
          </a:p>
        </p:txBody>
      </p:sp>
      <p:sp>
        <p:nvSpPr>
          <p:cNvPr id="5" name="Footer Placeholder 4">
            <a:extLst>
              <a:ext uri="{FF2B5EF4-FFF2-40B4-BE49-F238E27FC236}">
                <a16:creationId xmlns:a16="http://schemas.microsoft.com/office/drawing/2014/main" id="{5DD76FDD-2842-4336-B876-9F6E24622B4C}"/>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A5C73367-6208-462F-BBE9-67A7B3B606C2}"/>
              </a:ext>
            </a:extLst>
          </p:cNvPr>
          <p:cNvSpPr>
            <a:spLocks noGrp="1"/>
          </p:cNvSpPr>
          <p:nvPr>
            <p:ph type="sldNum" sz="quarter" idx="12"/>
          </p:nvPr>
        </p:nvSpPr>
        <p:spPr/>
        <p:txBody>
          <a:bodyPr/>
          <a:lstStyle>
            <a:lvl1pPr>
              <a:defRPr/>
            </a:lvl1pPr>
          </a:lstStyle>
          <a:p>
            <a:pPr>
              <a:defRPr/>
            </a:pPr>
            <a:fld id="{9114647E-0E55-4F9A-8B94-DEFEDC5D7D08}" type="slidenum">
              <a:rPr lang="ja-JP" altLang="en-US"/>
              <a:pPr>
                <a:defRPr/>
              </a:pPr>
              <a:t>‹#›</a:t>
            </a:fld>
            <a:endParaRPr lang="ja-JP" altLang="en-US"/>
          </a:p>
        </p:txBody>
      </p:sp>
    </p:spTree>
    <p:extLst>
      <p:ext uri="{BB962C8B-B14F-4D97-AF65-F5344CB8AC3E}">
        <p14:creationId xmlns:p14="http://schemas.microsoft.com/office/powerpoint/2010/main" val="20925671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443ADD75-6EA3-43BC-97AE-B84DE24D9652}"/>
              </a:ext>
            </a:extLst>
          </p:cNvPr>
          <p:cNvSpPr>
            <a:spLocks noGrp="1"/>
          </p:cNvSpPr>
          <p:nvPr>
            <p:ph type="dt" sz="half" idx="10"/>
          </p:nvPr>
        </p:nvSpPr>
        <p:spPr/>
        <p:txBody>
          <a:bodyPr/>
          <a:lstStyle>
            <a:lvl1pPr>
              <a:defRPr/>
            </a:lvl1pPr>
          </a:lstStyle>
          <a:p>
            <a:pPr>
              <a:defRPr/>
            </a:pPr>
            <a:fld id="{14953B34-5614-4F87-814B-63B3EA987E57}" type="datetimeFigureOut">
              <a:rPr lang="ja-JP" altLang="en-US"/>
              <a:pPr>
                <a:defRPr/>
              </a:pPr>
              <a:t>2024/1/25</a:t>
            </a:fld>
            <a:endParaRPr lang="ja-JP" altLang="en-US"/>
          </a:p>
        </p:txBody>
      </p:sp>
      <p:sp>
        <p:nvSpPr>
          <p:cNvPr id="6" name="Footer Placeholder 4">
            <a:extLst>
              <a:ext uri="{FF2B5EF4-FFF2-40B4-BE49-F238E27FC236}">
                <a16:creationId xmlns:a16="http://schemas.microsoft.com/office/drawing/2014/main" id="{7849595C-E1A0-4CE8-A49E-D91CF6800CF9}"/>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B755529A-FEB6-40D6-AA99-0563B3200661}"/>
              </a:ext>
            </a:extLst>
          </p:cNvPr>
          <p:cNvSpPr>
            <a:spLocks noGrp="1"/>
          </p:cNvSpPr>
          <p:nvPr>
            <p:ph type="sldNum" sz="quarter" idx="12"/>
          </p:nvPr>
        </p:nvSpPr>
        <p:spPr/>
        <p:txBody>
          <a:bodyPr/>
          <a:lstStyle>
            <a:lvl1pPr>
              <a:defRPr/>
            </a:lvl1pPr>
          </a:lstStyle>
          <a:p>
            <a:pPr>
              <a:defRPr/>
            </a:pPr>
            <a:fld id="{6C28CA75-C50B-4C67-B576-351D8AF1B83C}" type="slidenum">
              <a:rPr lang="ja-JP" altLang="en-US"/>
              <a:pPr>
                <a:defRPr/>
              </a:pPr>
              <a:t>‹#›</a:t>
            </a:fld>
            <a:endParaRPr lang="ja-JP" altLang="en-US"/>
          </a:p>
        </p:txBody>
      </p:sp>
    </p:spTree>
    <p:extLst>
      <p:ext uri="{BB962C8B-B14F-4D97-AF65-F5344CB8AC3E}">
        <p14:creationId xmlns:p14="http://schemas.microsoft.com/office/powerpoint/2010/main" val="6454399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76500828-7A3C-472E-8B1B-E98176470FAD}"/>
              </a:ext>
            </a:extLst>
          </p:cNvPr>
          <p:cNvSpPr>
            <a:spLocks noGrp="1"/>
          </p:cNvSpPr>
          <p:nvPr>
            <p:ph type="dt" sz="half" idx="10"/>
          </p:nvPr>
        </p:nvSpPr>
        <p:spPr/>
        <p:txBody>
          <a:bodyPr/>
          <a:lstStyle>
            <a:lvl1pPr>
              <a:defRPr/>
            </a:lvl1pPr>
          </a:lstStyle>
          <a:p>
            <a:pPr>
              <a:defRPr/>
            </a:pPr>
            <a:fld id="{211753D0-9982-41D8-A335-25D64B31FFB7}" type="datetimeFigureOut">
              <a:rPr lang="ja-JP" altLang="en-US"/>
              <a:pPr>
                <a:defRPr/>
              </a:pPr>
              <a:t>2024/1/25</a:t>
            </a:fld>
            <a:endParaRPr lang="ja-JP" altLang="en-US"/>
          </a:p>
        </p:txBody>
      </p:sp>
      <p:sp>
        <p:nvSpPr>
          <p:cNvPr id="8" name="Footer Placeholder 4">
            <a:extLst>
              <a:ext uri="{FF2B5EF4-FFF2-40B4-BE49-F238E27FC236}">
                <a16:creationId xmlns:a16="http://schemas.microsoft.com/office/drawing/2014/main" id="{5DB8CF80-67F9-497A-AAD2-BF696156878B}"/>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59AD20E0-8113-4015-847E-AC441249B045}"/>
              </a:ext>
            </a:extLst>
          </p:cNvPr>
          <p:cNvSpPr>
            <a:spLocks noGrp="1"/>
          </p:cNvSpPr>
          <p:nvPr>
            <p:ph type="sldNum" sz="quarter" idx="12"/>
          </p:nvPr>
        </p:nvSpPr>
        <p:spPr/>
        <p:txBody>
          <a:bodyPr/>
          <a:lstStyle>
            <a:lvl1pPr>
              <a:defRPr/>
            </a:lvl1pPr>
          </a:lstStyle>
          <a:p>
            <a:pPr>
              <a:defRPr/>
            </a:pPr>
            <a:fld id="{E7AED8C1-519C-498F-892E-157981E5419B}" type="slidenum">
              <a:rPr lang="ja-JP" altLang="en-US"/>
              <a:pPr>
                <a:defRPr/>
              </a:pPr>
              <a:t>‹#›</a:t>
            </a:fld>
            <a:endParaRPr lang="ja-JP" altLang="en-US"/>
          </a:p>
        </p:txBody>
      </p:sp>
    </p:spTree>
    <p:extLst>
      <p:ext uri="{BB962C8B-B14F-4D97-AF65-F5344CB8AC3E}">
        <p14:creationId xmlns:p14="http://schemas.microsoft.com/office/powerpoint/2010/main" val="2665856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11D7ACE2-DA12-4CF6-9F63-D41CD59678D0}"/>
              </a:ext>
            </a:extLst>
          </p:cNvPr>
          <p:cNvSpPr>
            <a:spLocks noGrp="1"/>
          </p:cNvSpPr>
          <p:nvPr>
            <p:ph type="dt" sz="half" idx="10"/>
          </p:nvPr>
        </p:nvSpPr>
        <p:spPr/>
        <p:txBody>
          <a:bodyPr/>
          <a:lstStyle>
            <a:lvl1pPr>
              <a:defRPr/>
            </a:lvl1pPr>
          </a:lstStyle>
          <a:p>
            <a:pPr>
              <a:defRPr/>
            </a:pPr>
            <a:fld id="{6D0DB2BE-0EA3-43C5-A620-DFC643EE6B1C}" type="datetimeFigureOut">
              <a:rPr lang="ja-JP" altLang="en-US"/>
              <a:pPr>
                <a:defRPr/>
              </a:pPr>
              <a:t>2024/1/25</a:t>
            </a:fld>
            <a:endParaRPr lang="ja-JP" altLang="en-US"/>
          </a:p>
        </p:txBody>
      </p:sp>
      <p:sp>
        <p:nvSpPr>
          <p:cNvPr id="4" name="Footer Placeholder 4">
            <a:extLst>
              <a:ext uri="{FF2B5EF4-FFF2-40B4-BE49-F238E27FC236}">
                <a16:creationId xmlns:a16="http://schemas.microsoft.com/office/drawing/2014/main" id="{422267F3-8296-415A-B0E1-B1A53A5E6B28}"/>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1D91E8DE-334F-40A1-A472-91484A5AD6CE}"/>
              </a:ext>
            </a:extLst>
          </p:cNvPr>
          <p:cNvSpPr>
            <a:spLocks noGrp="1"/>
          </p:cNvSpPr>
          <p:nvPr>
            <p:ph type="sldNum" sz="quarter" idx="12"/>
          </p:nvPr>
        </p:nvSpPr>
        <p:spPr/>
        <p:txBody>
          <a:bodyPr/>
          <a:lstStyle>
            <a:lvl1pPr>
              <a:defRPr/>
            </a:lvl1pPr>
          </a:lstStyle>
          <a:p>
            <a:pPr>
              <a:defRPr/>
            </a:pPr>
            <a:fld id="{84C6A0A8-D767-4059-9855-89052E5D5792}" type="slidenum">
              <a:rPr lang="ja-JP" altLang="en-US"/>
              <a:pPr>
                <a:defRPr/>
              </a:pPr>
              <a:t>‹#›</a:t>
            </a:fld>
            <a:endParaRPr lang="ja-JP" altLang="en-US"/>
          </a:p>
        </p:txBody>
      </p:sp>
    </p:spTree>
    <p:extLst>
      <p:ext uri="{BB962C8B-B14F-4D97-AF65-F5344CB8AC3E}">
        <p14:creationId xmlns:p14="http://schemas.microsoft.com/office/powerpoint/2010/main" val="10868494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5F7FD65-E6E5-49AA-A96E-7BD2526F9A21}"/>
              </a:ext>
            </a:extLst>
          </p:cNvPr>
          <p:cNvSpPr>
            <a:spLocks noGrp="1"/>
          </p:cNvSpPr>
          <p:nvPr>
            <p:ph type="dt" sz="half" idx="10"/>
          </p:nvPr>
        </p:nvSpPr>
        <p:spPr/>
        <p:txBody>
          <a:bodyPr/>
          <a:lstStyle>
            <a:lvl1pPr>
              <a:defRPr/>
            </a:lvl1pPr>
          </a:lstStyle>
          <a:p>
            <a:pPr>
              <a:defRPr/>
            </a:pPr>
            <a:fld id="{C0DF3ABE-9553-4764-B9EF-6E1297466A6C}" type="datetimeFigureOut">
              <a:rPr lang="ja-JP" altLang="en-US"/>
              <a:pPr>
                <a:defRPr/>
              </a:pPr>
              <a:t>2024/1/25</a:t>
            </a:fld>
            <a:endParaRPr lang="ja-JP" altLang="en-US"/>
          </a:p>
        </p:txBody>
      </p:sp>
      <p:sp>
        <p:nvSpPr>
          <p:cNvPr id="3" name="Footer Placeholder 4">
            <a:extLst>
              <a:ext uri="{FF2B5EF4-FFF2-40B4-BE49-F238E27FC236}">
                <a16:creationId xmlns:a16="http://schemas.microsoft.com/office/drawing/2014/main" id="{BF84CC07-1C18-48F3-AC2D-41B502642030}"/>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918AA501-FB45-4D7E-A60D-338F08C00A06}"/>
              </a:ext>
            </a:extLst>
          </p:cNvPr>
          <p:cNvSpPr>
            <a:spLocks noGrp="1"/>
          </p:cNvSpPr>
          <p:nvPr>
            <p:ph type="sldNum" sz="quarter" idx="12"/>
          </p:nvPr>
        </p:nvSpPr>
        <p:spPr/>
        <p:txBody>
          <a:bodyPr/>
          <a:lstStyle>
            <a:lvl1pPr>
              <a:defRPr/>
            </a:lvl1pPr>
          </a:lstStyle>
          <a:p>
            <a:pPr>
              <a:defRPr/>
            </a:pPr>
            <a:fld id="{5B4FBA2F-6C52-4F63-AD20-9CDDA480764C}" type="slidenum">
              <a:rPr lang="ja-JP" altLang="en-US"/>
              <a:pPr>
                <a:defRPr/>
              </a:pPr>
              <a:t>‹#›</a:t>
            </a:fld>
            <a:endParaRPr lang="ja-JP" altLang="en-US"/>
          </a:p>
        </p:txBody>
      </p:sp>
    </p:spTree>
    <p:extLst>
      <p:ext uri="{BB962C8B-B14F-4D97-AF65-F5344CB8AC3E}">
        <p14:creationId xmlns:p14="http://schemas.microsoft.com/office/powerpoint/2010/main" val="18532856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5208CF66-81F7-431E-95F0-3330B8B6A2FA}"/>
              </a:ext>
            </a:extLst>
          </p:cNvPr>
          <p:cNvSpPr>
            <a:spLocks noGrp="1"/>
          </p:cNvSpPr>
          <p:nvPr>
            <p:ph type="dt" sz="half" idx="10"/>
          </p:nvPr>
        </p:nvSpPr>
        <p:spPr/>
        <p:txBody>
          <a:bodyPr/>
          <a:lstStyle>
            <a:lvl1pPr>
              <a:defRPr/>
            </a:lvl1pPr>
          </a:lstStyle>
          <a:p>
            <a:pPr>
              <a:defRPr/>
            </a:pPr>
            <a:fld id="{6846C912-56AD-46AF-9FA4-78C783CB4B36}" type="datetimeFigureOut">
              <a:rPr lang="ja-JP" altLang="en-US"/>
              <a:pPr>
                <a:defRPr/>
              </a:pPr>
              <a:t>2024/1/25</a:t>
            </a:fld>
            <a:endParaRPr lang="ja-JP" altLang="en-US"/>
          </a:p>
        </p:txBody>
      </p:sp>
      <p:sp>
        <p:nvSpPr>
          <p:cNvPr id="6" name="Footer Placeholder 4">
            <a:extLst>
              <a:ext uri="{FF2B5EF4-FFF2-40B4-BE49-F238E27FC236}">
                <a16:creationId xmlns:a16="http://schemas.microsoft.com/office/drawing/2014/main" id="{0C61BC23-242B-4C5D-B27F-6839CCA0B27A}"/>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FF516CFD-B25C-43C2-87A5-A86ADF672C57}"/>
              </a:ext>
            </a:extLst>
          </p:cNvPr>
          <p:cNvSpPr>
            <a:spLocks noGrp="1"/>
          </p:cNvSpPr>
          <p:nvPr>
            <p:ph type="sldNum" sz="quarter" idx="12"/>
          </p:nvPr>
        </p:nvSpPr>
        <p:spPr/>
        <p:txBody>
          <a:bodyPr/>
          <a:lstStyle>
            <a:lvl1pPr>
              <a:defRPr/>
            </a:lvl1pPr>
          </a:lstStyle>
          <a:p>
            <a:pPr>
              <a:defRPr/>
            </a:pPr>
            <a:fld id="{3FA5E62F-A266-4C18-8DA3-6D143BB2E3E0}" type="slidenum">
              <a:rPr lang="ja-JP" altLang="en-US"/>
              <a:pPr>
                <a:defRPr/>
              </a:pPr>
              <a:t>‹#›</a:t>
            </a:fld>
            <a:endParaRPr lang="ja-JP" altLang="en-US"/>
          </a:p>
        </p:txBody>
      </p:sp>
    </p:spTree>
    <p:extLst>
      <p:ext uri="{BB962C8B-B14F-4D97-AF65-F5344CB8AC3E}">
        <p14:creationId xmlns:p14="http://schemas.microsoft.com/office/powerpoint/2010/main" val="10144829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1D8D44B2-828C-417A-B473-3DC02300BFEF}"/>
              </a:ext>
            </a:extLst>
          </p:cNvPr>
          <p:cNvSpPr>
            <a:spLocks noGrp="1"/>
          </p:cNvSpPr>
          <p:nvPr>
            <p:ph type="dt" sz="half" idx="10"/>
          </p:nvPr>
        </p:nvSpPr>
        <p:spPr/>
        <p:txBody>
          <a:bodyPr/>
          <a:lstStyle>
            <a:lvl1pPr>
              <a:defRPr/>
            </a:lvl1pPr>
          </a:lstStyle>
          <a:p>
            <a:pPr>
              <a:defRPr/>
            </a:pPr>
            <a:fld id="{D305DA3F-6F97-48E9-BA16-FAD6863A5F4E}" type="datetimeFigureOut">
              <a:rPr lang="ja-JP" altLang="en-US"/>
              <a:pPr>
                <a:defRPr/>
              </a:pPr>
              <a:t>2024/1/25</a:t>
            </a:fld>
            <a:endParaRPr lang="ja-JP" altLang="en-US"/>
          </a:p>
        </p:txBody>
      </p:sp>
      <p:sp>
        <p:nvSpPr>
          <p:cNvPr id="6" name="Footer Placeholder 4">
            <a:extLst>
              <a:ext uri="{FF2B5EF4-FFF2-40B4-BE49-F238E27FC236}">
                <a16:creationId xmlns:a16="http://schemas.microsoft.com/office/drawing/2014/main" id="{25AD4454-4FE8-435A-A5CD-92D2D5265FB6}"/>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FCF14566-32DB-4638-ACA8-57D44A8349C5}"/>
              </a:ext>
            </a:extLst>
          </p:cNvPr>
          <p:cNvSpPr>
            <a:spLocks noGrp="1"/>
          </p:cNvSpPr>
          <p:nvPr>
            <p:ph type="sldNum" sz="quarter" idx="12"/>
          </p:nvPr>
        </p:nvSpPr>
        <p:spPr/>
        <p:txBody>
          <a:bodyPr/>
          <a:lstStyle>
            <a:lvl1pPr>
              <a:defRPr/>
            </a:lvl1pPr>
          </a:lstStyle>
          <a:p>
            <a:pPr>
              <a:defRPr/>
            </a:pPr>
            <a:fld id="{4108FE35-CAE8-4E8F-B9A3-445FF76C479C}" type="slidenum">
              <a:rPr lang="ja-JP" altLang="en-US"/>
              <a:pPr>
                <a:defRPr/>
              </a:pPr>
              <a:t>‹#›</a:t>
            </a:fld>
            <a:endParaRPr lang="ja-JP" altLang="en-US"/>
          </a:p>
        </p:txBody>
      </p:sp>
    </p:spTree>
    <p:extLst>
      <p:ext uri="{BB962C8B-B14F-4D97-AF65-F5344CB8AC3E}">
        <p14:creationId xmlns:p14="http://schemas.microsoft.com/office/powerpoint/2010/main" val="1489392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CD826363-6A01-43A6-B496-C9750DCC976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564802FD-C042-4C2C-8C3E-A1454F2DFFE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8EBF523A-8ED6-4458-B6F4-B095F450D440}"/>
              </a:ext>
            </a:extLst>
          </p:cNvPr>
          <p:cNvSpPr>
            <a:spLocks noGrp="1" noChangeArrowheads="1"/>
          </p:cNvSpPr>
          <p:nvPr>
            <p:ph type="sldNum" sz="quarter" idx="12"/>
          </p:nvPr>
        </p:nvSpPr>
        <p:spPr>
          <a:ln/>
        </p:spPr>
        <p:txBody>
          <a:bodyPr/>
          <a:lstStyle>
            <a:lvl1pPr>
              <a:defRPr/>
            </a:lvl1pPr>
          </a:lstStyle>
          <a:p>
            <a:pPr>
              <a:defRPr/>
            </a:pPr>
            <a:fld id="{0DEC15E4-B4DB-4B3B-B309-8C5F1C7640AB}" type="slidenum">
              <a:rPr lang="en-US" altLang="ja-JP"/>
              <a:pPr>
                <a:defRPr/>
              </a:pPr>
              <a:t>‹#›</a:t>
            </a:fld>
            <a:endParaRPr lang="en-US" altLang="ja-JP"/>
          </a:p>
        </p:txBody>
      </p:sp>
    </p:spTree>
    <p:extLst>
      <p:ext uri="{BB962C8B-B14F-4D97-AF65-F5344CB8AC3E}">
        <p14:creationId xmlns:p14="http://schemas.microsoft.com/office/powerpoint/2010/main" val="2418472782"/>
      </p:ext>
    </p:extLst>
  </p:cSld>
  <p:clrMapOvr>
    <a:masterClrMapping/>
  </p:clrMapOvr>
  <p:transition spd="slow">
    <p:push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3958359F-A9CB-4233-B7B7-D695BE455CEF}"/>
              </a:ext>
            </a:extLst>
          </p:cNvPr>
          <p:cNvSpPr>
            <a:spLocks noGrp="1"/>
          </p:cNvSpPr>
          <p:nvPr>
            <p:ph type="dt" sz="half" idx="10"/>
          </p:nvPr>
        </p:nvSpPr>
        <p:spPr/>
        <p:txBody>
          <a:bodyPr/>
          <a:lstStyle>
            <a:lvl1pPr>
              <a:defRPr/>
            </a:lvl1pPr>
          </a:lstStyle>
          <a:p>
            <a:pPr>
              <a:defRPr/>
            </a:pPr>
            <a:fld id="{2762A2B7-A7C0-4D62-AE47-8DB512DA0874}" type="datetimeFigureOut">
              <a:rPr lang="ja-JP" altLang="en-US"/>
              <a:pPr>
                <a:defRPr/>
              </a:pPr>
              <a:t>2024/1/25</a:t>
            </a:fld>
            <a:endParaRPr lang="ja-JP" altLang="en-US"/>
          </a:p>
        </p:txBody>
      </p:sp>
      <p:sp>
        <p:nvSpPr>
          <p:cNvPr id="5" name="Footer Placeholder 4">
            <a:extLst>
              <a:ext uri="{FF2B5EF4-FFF2-40B4-BE49-F238E27FC236}">
                <a16:creationId xmlns:a16="http://schemas.microsoft.com/office/drawing/2014/main" id="{7242D94B-6C96-4119-8AC6-3D0303D48435}"/>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A5E02E9E-C2B6-4394-B3B8-7C01DFBC9DCC}"/>
              </a:ext>
            </a:extLst>
          </p:cNvPr>
          <p:cNvSpPr>
            <a:spLocks noGrp="1"/>
          </p:cNvSpPr>
          <p:nvPr>
            <p:ph type="sldNum" sz="quarter" idx="12"/>
          </p:nvPr>
        </p:nvSpPr>
        <p:spPr/>
        <p:txBody>
          <a:bodyPr/>
          <a:lstStyle>
            <a:lvl1pPr>
              <a:defRPr/>
            </a:lvl1pPr>
          </a:lstStyle>
          <a:p>
            <a:pPr>
              <a:defRPr/>
            </a:pPr>
            <a:fld id="{289F5515-5071-4CDF-AD5B-BB4EF927A542}" type="slidenum">
              <a:rPr lang="ja-JP" altLang="en-US"/>
              <a:pPr>
                <a:defRPr/>
              </a:pPr>
              <a:t>‹#›</a:t>
            </a:fld>
            <a:endParaRPr lang="ja-JP" altLang="en-US"/>
          </a:p>
        </p:txBody>
      </p:sp>
    </p:spTree>
    <p:extLst>
      <p:ext uri="{BB962C8B-B14F-4D97-AF65-F5344CB8AC3E}">
        <p14:creationId xmlns:p14="http://schemas.microsoft.com/office/powerpoint/2010/main" val="9179061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11736F59-A306-4D11-A273-FD4AF973DEB5}"/>
              </a:ext>
            </a:extLst>
          </p:cNvPr>
          <p:cNvSpPr>
            <a:spLocks noGrp="1"/>
          </p:cNvSpPr>
          <p:nvPr>
            <p:ph type="dt" sz="half" idx="10"/>
          </p:nvPr>
        </p:nvSpPr>
        <p:spPr/>
        <p:txBody>
          <a:bodyPr/>
          <a:lstStyle>
            <a:lvl1pPr>
              <a:defRPr/>
            </a:lvl1pPr>
          </a:lstStyle>
          <a:p>
            <a:pPr>
              <a:defRPr/>
            </a:pPr>
            <a:fld id="{D8ADC369-53DC-4DC0-8F5F-30A4BBD90789}" type="datetimeFigureOut">
              <a:rPr lang="ja-JP" altLang="en-US"/>
              <a:pPr>
                <a:defRPr/>
              </a:pPr>
              <a:t>2024/1/25</a:t>
            </a:fld>
            <a:endParaRPr lang="ja-JP" altLang="en-US"/>
          </a:p>
        </p:txBody>
      </p:sp>
      <p:sp>
        <p:nvSpPr>
          <p:cNvPr id="5" name="Footer Placeholder 4">
            <a:extLst>
              <a:ext uri="{FF2B5EF4-FFF2-40B4-BE49-F238E27FC236}">
                <a16:creationId xmlns:a16="http://schemas.microsoft.com/office/drawing/2014/main" id="{8E4D29FD-0CD6-4F01-BF81-9DF984BF0382}"/>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AC998E1F-A17A-4E7A-83E1-C60F25C2E39C}"/>
              </a:ext>
            </a:extLst>
          </p:cNvPr>
          <p:cNvSpPr>
            <a:spLocks noGrp="1"/>
          </p:cNvSpPr>
          <p:nvPr>
            <p:ph type="sldNum" sz="quarter" idx="12"/>
          </p:nvPr>
        </p:nvSpPr>
        <p:spPr/>
        <p:txBody>
          <a:bodyPr/>
          <a:lstStyle>
            <a:lvl1pPr>
              <a:defRPr/>
            </a:lvl1pPr>
          </a:lstStyle>
          <a:p>
            <a:pPr>
              <a:defRPr/>
            </a:pPr>
            <a:fld id="{1E92000B-1B77-4A46-BFF6-FBFEDD78D013}" type="slidenum">
              <a:rPr lang="ja-JP" altLang="en-US"/>
              <a:pPr>
                <a:defRPr/>
              </a:pPr>
              <a:t>‹#›</a:t>
            </a:fld>
            <a:endParaRPr lang="ja-JP" altLang="en-US"/>
          </a:p>
        </p:txBody>
      </p:sp>
    </p:spTree>
    <p:extLst>
      <p:ext uri="{BB962C8B-B14F-4D97-AF65-F5344CB8AC3E}">
        <p14:creationId xmlns:p14="http://schemas.microsoft.com/office/powerpoint/2010/main" val="252574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F2BD68C-EB0B-4C60-851A-2C6CEF8F28F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BB17C255-FCFA-4FD1-B892-234E7A3DB2A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659C1B5C-0FE6-4D2F-8536-D4FEBD1F52F6}"/>
              </a:ext>
            </a:extLst>
          </p:cNvPr>
          <p:cNvSpPr>
            <a:spLocks noGrp="1" noChangeArrowheads="1"/>
          </p:cNvSpPr>
          <p:nvPr>
            <p:ph type="sldNum" sz="quarter" idx="12"/>
          </p:nvPr>
        </p:nvSpPr>
        <p:spPr>
          <a:ln/>
        </p:spPr>
        <p:txBody>
          <a:bodyPr/>
          <a:lstStyle>
            <a:lvl1pPr>
              <a:defRPr/>
            </a:lvl1pPr>
          </a:lstStyle>
          <a:p>
            <a:pPr>
              <a:defRPr/>
            </a:pPr>
            <a:fld id="{3F955463-AE0F-4C6B-ACC8-CA7CD66635C8}" type="slidenum">
              <a:rPr lang="en-US" altLang="ja-JP"/>
              <a:pPr>
                <a:defRPr/>
              </a:pPr>
              <a:t>‹#›</a:t>
            </a:fld>
            <a:endParaRPr lang="en-US" altLang="ja-JP"/>
          </a:p>
        </p:txBody>
      </p:sp>
    </p:spTree>
    <p:extLst>
      <p:ext uri="{BB962C8B-B14F-4D97-AF65-F5344CB8AC3E}">
        <p14:creationId xmlns:p14="http://schemas.microsoft.com/office/powerpoint/2010/main" val="1039638870"/>
      </p:ext>
    </p:extLst>
  </p:cSld>
  <p:clrMapOvr>
    <a:masterClrMapping/>
  </p:clrMapOvr>
  <p:transition spd="slow">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281334C7-919E-4CFA-BB1D-A852CC4C660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5203147-BAFE-4019-A410-C7E991AA23B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6CCADCCE-A967-4DFE-A578-283655F20B58}"/>
              </a:ext>
            </a:extLst>
          </p:cNvPr>
          <p:cNvSpPr>
            <a:spLocks noGrp="1" noChangeArrowheads="1"/>
          </p:cNvSpPr>
          <p:nvPr>
            <p:ph type="sldNum" sz="quarter" idx="12"/>
          </p:nvPr>
        </p:nvSpPr>
        <p:spPr>
          <a:ln/>
        </p:spPr>
        <p:txBody>
          <a:bodyPr/>
          <a:lstStyle>
            <a:lvl1pPr>
              <a:defRPr/>
            </a:lvl1pPr>
          </a:lstStyle>
          <a:p>
            <a:pPr>
              <a:defRPr/>
            </a:pPr>
            <a:fld id="{DA851068-5709-4013-A5A2-3856A2CA5432}" type="slidenum">
              <a:rPr lang="en-US" altLang="ja-JP"/>
              <a:pPr>
                <a:defRPr/>
              </a:pPr>
              <a:t>‹#›</a:t>
            </a:fld>
            <a:endParaRPr lang="en-US" altLang="ja-JP"/>
          </a:p>
        </p:txBody>
      </p:sp>
    </p:spTree>
    <p:extLst>
      <p:ext uri="{BB962C8B-B14F-4D97-AF65-F5344CB8AC3E}">
        <p14:creationId xmlns:p14="http://schemas.microsoft.com/office/powerpoint/2010/main" val="215683070"/>
      </p:ext>
    </p:extLst>
  </p:cSld>
  <p:clrMapOvr>
    <a:masterClrMapping/>
  </p:clrMapOvr>
  <p:transition spd="slow">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91F0408D-E324-4977-8AF4-3EC7D4FECC5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A9EC1117-5BE5-49A1-BEE2-05152094804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879780B-4A30-426F-A16E-6308DBD97EBF}"/>
              </a:ext>
            </a:extLst>
          </p:cNvPr>
          <p:cNvSpPr>
            <a:spLocks noGrp="1" noChangeArrowheads="1"/>
          </p:cNvSpPr>
          <p:nvPr>
            <p:ph type="sldNum" sz="quarter" idx="12"/>
          </p:nvPr>
        </p:nvSpPr>
        <p:spPr>
          <a:ln/>
        </p:spPr>
        <p:txBody>
          <a:bodyPr/>
          <a:lstStyle>
            <a:lvl1pPr>
              <a:defRPr/>
            </a:lvl1pPr>
          </a:lstStyle>
          <a:p>
            <a:pPr>
              <a:defRPr/>
            </a:pPr>
            <a:fld id="{00DE241E-1393-4534-9909-653C02A89641}" type="slidenum">
              <a:rPr lang="en-US" altLang="ja-JP"/>
              <a:pPr>
                <a:defRPr/>
              </a:pPr>
              <a:t>‹#›</a:t>
            </a:fld>
            <a:endParaRPr lang="en-US" altLang="ja-JP"/>
          </a:p>
        </p:txBody>
      </p:sp>
    </p:spTree>
    <p:extLst>
      <p:ext uri="{BB962C8B-B14F-4D97-AF65-F5344CB8AC3E}">
        <p14:creationId xmlns:p14="http://schemas.microsoft.com/office/powerpoint/2010/main" val="4109637114"/>
      </p:ext>
    </p:extLst>
  </p:cSld>
  <p:clrMapOvr>
    <a:masterClrMapping/>
  </p:clrMapOvr>
  <p:transition spd="slow">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3.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5873B20-D45A-4B16-BB2B-C5B7352A9F1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0F6B1385-3EC7-409E-9EA9-21EFC26F210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3F1A7280-005A-4ADC-A494-6FD1C1DB7BE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rgbClr val="000000"/>
                </a:solidFill>
                <a:latin typeface="+mn-lt"/>
              </a:defRPr>
            </a:lvl1pPr>
          </a:lstStyle>
          <a:p>
            <a:pPr>
              <a:defRPr/>
            </a:pPr>
            <a:endParaRPr lang="en-US" altLang="ja-JP"/>
          </a:p>
        </p:txBody>
      </p:sp>
      <p:sp>
        <p:nvSpPr>
          <p:cNvPr id="1029" name="Rectangle 5">
            <a:extLst>
              <a:ext uri="{FF2B5EF4-FFF2-40B4-BE49-F238E27FC236}">
                <a16:creationId xmlns:a16="http://schemas.microsoft.com/office/drawing/2014/main" id="{90417B65-153B-42B1-BB0A-1934507BCF6E}"/>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rgbClr val="000000"/>
                </a:solidFill>
                <a:latin typeface="+mn-lt"/>
              </a:defRPr>
            </a:lvl1pPr>
          </a:lstStyle>
          <a:p>
            <a:pPr>
              <a:defRPr/>
            </a:pPr>
            <a:endParaRPr lang="en-US" altLang="ja-JP"/>
          </a:p>
        </p:txBody>
      </p:sp>
      <p:sp>
        <p:nvSpPr>
          <p:cNvPr id="1030" name="Rectangle 6">
            <a:extLst>
              <a:ext uri="{FF2B5EF4-FFF2-40B4-BE49-F238E27FC236}">
                <a16:creationId xmlns:a16="http://schemas.microsoft.com/office/drawing/2014/main" id="{191E78EF-D102-46EC-AFA6-2E5FBC52DC9D}"/>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E2C59629-6780-47FB-BDDE-2D969517C7D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504354" r:id="rId1"/>
    <p:sldLayoutId id="2147504355" r:id="rId2"/>
    <p:sldLayoutId id="2147504356" r:id="rId3"/>
    <p:sldLayoutId id="2147504357" r:id="rId4"/>
    <p:sldLayoutId id="2147504358" r:id="rId5"/>
    <p:sldLayoutId id="2147504359" r:id="rId6"/>
    <p:sldLayoutId id="2147504360" r:id="rId7"/>
    <p:sldLayoutId id="2147504361" r:id="rId8"/>
    <p:sldLayoutId id="2147504362" r:id="rId9"/>
    <p:sldLayoutId id="2147504363" r:id="rId10"/>
    <p:sldLayoutId id="2147504364" r:id="rId11"/>
    <p:sldLayoutId id="2147504365" r:id="rId12"/>
    <p:sldLayoutId id="2147504366" r:id="rId13"/>
    <p:sldLayoutId id="2147504367" r:id="rId14"/>
  </p:sldLayoutIdLst>
  <p:transition spd="slow">
    <p:push dir="r"/>
  </p:transition>
  <p:hf hdr="0" ftr="0" dt="0"/>
  <p:txStyles>
    <p:titleStyle>
      <a:lvl1pPr algn="ctr" rtl="0" eaLnBrk="0" fontAlgn="base" hangingPunct="0">
        <a:spcBef>
          <a:spcPct val="0"/>
        </a:spcBef>
        <a:spcAft>
          <a:spcPct val="0"/>
        </a:spcAft>
        <a:defRPr kumimoji="1" sz="3200" b="1" u="sng">
          <a:solidFill>
            <a:schemeClr val="tx2"/>
          </a:solidFill>
          <a:latin typeface="+mj-lt"/>
          <a:ea typeface="+mj-ea"/>
          <a:cs typeface="+mj-cs"/>
        </a:defRPr>
      </a:lvl1pPr>
      <a:lvl2pPr algn="ctr" rtl="0" eaLnBrk="0" fontAlgn="base" hangingPunct="0">
        <a:spcBef>
          <a:spcPct val="0"/>
        </a:spcBef>
        <a:spcAft>
          <a:spcPct val="0"/>
        </a:spcAft>
        <a:defRPr kumimoji="1" sz="3200" b="1" u="sng">
          <a:solidFill>
            <a:schemeClr val="tx2"/>
          </a:solidFill>
          <a:latin typeface="ＭＳ Ｐゴシック" pitchFamily="50" charset="-128"/>
          <a:ea typeface="ＭＳ Ｐゴシック" pitchFamily="50" charset="-128"/>
        </a:defRPr>
      </a:lvl2pPr>
      <a:lvl3pPr algn="ctr" rtl="0" eaLnBrk="0" fontAlgn="base" hangingPunct="0">
        <a:spcBef>
          <a:spcPct val="0"/>
        </a:spcBef>
        <a:spcAft>
          <a:spcPct val="0"/>
        </a:spcAft>
        <a:defRPr kumimoji="1" sz="3200" b="1" u="sng">
          <a:solidFill>
            <a:schemeClr val="tx2"/>
          </a:solidFill>
          <a:latin typeface="ＭＳ Ｐゴシック" pitchFamily="50" charset="-128"/>
          <a:ea typeface="ＭＳ Ｐゴシック" pitchFamily="50" charset="-128"/>
        </a:defRPr>
      </a:lvl3pPr>
      <a:lvl4pPr algn="ctr" rtl="0" eaLnBrk="0" fontAlgn="base" hangingPunct="0">
        <a:spcBef>
          <a:spcPct val="0"/>
        </a:spcBef>
        <a:spcAft>
          <a:spcPct val="0"/>
        </a:spcAft>
        <a:defRPr kumimoji="1" sz="3200" b="1" u="sng">
          <a:solidFill>
            <a:schemeClr val="tx2"/>
          </a:solidFill>
          <a:latin typeface="ＭＳ Ｐゴシック" pitchFamily="50" charset="-128"/>
          <a:ea typeface="ＭＳ Ｐゴシック" pitchFamily="50" charset="-128"/>
        </a:defRPr>
      </a:lvl4pPr>
      <a:lvl5pPr algn="ctr" rtl="0" eaLnBrk="0" fontAlgn="base" hangingPunct="0">
        <a:spcBef>
          <a:spcPct val="0"/>
        </a:spcBef>
        <a:spcAft>
          <a:spcPct val="0"/>
        </a:spcAft>
        <a:defRPr kumimoji="1" sz="3200" b="1" u="sng">
          <a:solidFill>
            <a:schemeClr val="tx2"/>
          </a:solidFill>
          <a:latin typeface="ＭＳ Ｐゴシック" pitchFamily="50" charset="-128"/>
          <a:ea typeface="ＭＳ Ｐゴシック" pitchFamily="50" charset="-128"/>
        </a:defRPr>
      </a:lvl5pPr>
      <a:lvl6pPr marL="457200" algn="ctr" rtl="0" fontAlgn="base">
        <a:spcBef>
          <a:spcPct val="0"/>
        </a:spcBef>
        <a:spcAft>
          <a:spcPct val="0"/>
        </a:spcAft>
        <a:defRPr kumimoji="1" sz="3200" b="1" u="sng">
          <a:solidFill>
            <a:schemeClr val="tx2"/>
          </a:solidFill>
          <a:latin typeface="ＭＳ Ｐゴシック" pitchFamily="50" charset="-128"/>
          <a:ea typeface="ＭＳ Ｐゴシック" pitchFamily="50" charset="-128"/>
        </a:defRPr>
      </a:lvl6pPr>
      <a:lvl7pPr marL="914400" algn="ctr" rtl="0" fontAlgn="base">
        <a:spcBef>
          <a:spcPct val="0"/>
        </a:spcBef>
        <a:spcAft>
          <a:spcPct val="0"/>
        </a:spcAft>
        <a:defRPr kumimoji="1" sz="3200" b="1" u="sng">
          <a:solidFill>
            <a:schemeClr val="tx2"/>
          </a:solidFill>
          <a:latin typeface="ＭＳ Ｐゴシック" pitchFamily="50" charset="-128"/>
          <a:ea typeface="ＭＳ Ｐゴシック" pitchFamily="50" charset="-128"/>
        </a:defRPr>
      </a:lvl7pPr>
      <a:lvl8pPr marL="1371600" algn="ctr" rtl="0" fontAlgn="base">
        <a:spcBef>
          <a:spcPct val="0"/>
        </a:spcBef>
        <a:spcAft>
          <a:spcPct val="0"/>
        </a:spcAft>
        <a:defRPr kumimoji="1" sz="3200" b="1" u="sng">
          <a:solidFill>
            <a:schemeClr val="tx2"/>
          </a:solidFill>
          <a:latin typeface="ＭＳ Ｐゴシック" pitchFamily="50" charset="-128"/>
          <a:ea typeface="ＭＳ Ｐゴシック" pitchFamily="50" charset="-128"/>
        </a:defRPr>
      </a:lvl8pPr>
      <a:lvl9pPr marL="1828800" algn="ctr" rtl="0" fontAlgn="base">
        <a:spcBef>
          <a:spcPct val="0"/>
        </a:spcBef>
        <a:spcAft>
          <a:spcPct val="0"/>
        </a:spcAft>
        <a:defRPr kumimoji="1" sz="3200" b="1" u="sng">
          <a:solidFill>
            <a:schemeClr val="tx2"/>
          </a:solidFill>
          <a:latin typeface="ＭＳ Ｐゴシック"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47767E4-A58E-4772-8500-FA08721176E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a:extLst>
              <a:ext uri="{FF2B5EF4-FFF2-40B4-BE49-F238E27FC236}">
                <a16:creationId xmlns:a16="http://schemas.microsoft.com/office/drawing/2014/main" id="{2F2A0C44-6436-4653-9977-621CDEAB038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6F98BA32-DBEF-4E98-A173-75228852D9EE}"/>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29" name="Rectangle 5">
            <a:extLst>
              <a:ext uri="{FF2B5EF4-FFF2-40B4-BE49-F238E27FC236}">
                <a16:creationId xmlns:a16="http://schemas.microsoft.com/office/drawing/2014/main" id="{ECB3AA5E-9F96-40F0-BB3B-00A2DEA06F5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E25074AA-730E-48AE-A86C-D71CC8000F76}"/>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EA812624-19D0-4188-8AFF-158CBCF6445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504368" r:id="rId1"/>
    <p:sldLayoutId id="2147504369" r:id="rId2"/>
    <p:sldLayoutId id="2147504370" r:id="rId3"/>
    <p:sldLayoutId id="2147504371" r:id="rId4"/>
    <p:sldLayoutId id="2147504372" r:id="rId5"/>
    <p:sldLayoutId id="2147504373" r:id="rId6"/>
    <p:sldLayoutId id="2147504374" r:id="rId7"/>
    <p:sldLayoutId id="2147504375" r:id="rId8"/>
    <p:sldLayoutId id="2147504376" r:id="rId9"/>
    <p:sldLayoutId id="2147504377" r:id="rId10"/>
    <p:sldLayoutId id="2147504378" r:id="rId11"/>
    <p:sldLayoutId id="2147504379" r:id="rId12"/>
    <p:sldLayoutId id="2147504380" r:id="rId13"/>
    <p:sldLayoutId id="2147504381" r:id="rId14"/>
    <p:sldLayoutId id="2147504382" r:id="rId15"/>
  </p:sldLayoutIdLst>
  <p:transition spd="slow">
    <p:push dir="r"/>
  </p:transition>
  <p:hf hdr="0" ftr="0" dt="0"/>
  <p:txStyles>
    <p:titleStyle>
      <a:lvl1pPr algn="ctr" rtl="0" eaLnBrk="0" fontAlgn="base" hangingPunct="0">
        <a:spcBef>
          <a:spcPct val="0"/>
        </a:spcBef>
        <a:spcAft>
          <a:spcPct val="0"/>
        </a:spcAft>
        <a:defRPr kumimoji="1" sz="3200" b="1" u="sng">
          <a:solidFill>
            <a:schemeClr val="tx2"/>
          </a:solidFill>
          <a:latin typeface="+mj-lt"/>
          <a:ea typeface="+mj-ea"/>
          <a:cs typeface="+mj-cs"/>
        </a:defRPr>
      </a:lvl1pPr>
      <a:lvl2pPr algn="ctr" rtl="0" eaLnBrk="0" fontAlgn="base" hangingPunct="0">
        <a:spcBef>
          <a:spcPct val="0"/>
        </a:spcBef>
        <a:spcAft>
          <a:spcPct val="0"/>
        </a:spcAft>
        <a:defRPr kumimoji="1" sz="3200" b="1" u="sng">
          <a:solidFill>
            <a:schemeClr val="tx2"/>
          </a:solidFill>
          <a:latin typeface="ＭＳ Ｐゴシック" pitchFamily="50" charset="-128"/>
          <a:ea typeface="ＭＳ Ｐゴシック" pitchFamily="50" charset="-128"/>
        </a:defRPr>
      </a:lvl2pPr>
      <a:lvl3pPr algn="ctr" rtl="0" eaLnBrk="0" fontAlgn="base" hangingPunct="0">
        <a:spcBef>
          <a:spcPct val="0"/>
        </a:spcBef>
        <a:spcAft>
          <a:spcPct val="0"/>
        </a:spcAft>
        <a:defRPr kumimoji="1" sz="3200" b="1" u="sng">
          <a:solidFill>
            <a:schemeClr val="tx2"/>
          </a:solidFill>
          <a:latin typeface="ＭＳ Ｐゴシック" pitchFamily="50" charset="-128"/>
          <a:ea typeface="ＭＳ Ｐゴシック" pitchFamily="50" charset="-128"/>
        </a:defRPr>
      </a:lvl3pPr>
      <a:lvl4pPr algn="ctr" rtl="0" eaLnBrk="0" fontAlgn="base" hangingPunct="0">
        <a:spcBef>
          <a:spcPct val="0"/>
        </a:spcBef>
        <a:spcAft>
          <a:spcPct val="0"/>
        </a:spcAft>
        <a:defRPr kumimoji="1" sz="3200" b="1" u="sng">
          <a:solidFill>
            <a:schemeClr val="tx2"/>
          </a:solidFill>
          <a:latin typeface="ＭＳ Ｐゴシック" pitchFamily="50" charset="-128"/>
          <a:ea typeface="ＭＳ Ｐゴシック" pitchFamily="50" charset="-128"/>
        </a:defRPr>
      </a:lvl4pPr>
      <a:lvl5pPr algn="ctr" rtl="0" eaLnBrk="0" fontAlgn="base" hangingPunct="0">
        <a:spcBef>
          <a:spcPct val="0"/>
        </a:spcBef>
        <a:spcAft>
          <a:spcPct val="0"/>
        </a:spcAft>
        <a:defRPr kumimoji="1" sz="3200" b="1" u="sng">
          <a:solidFill>
            <a:schemeClr val="tx2"/>
          </a:solidFill>
          <a:latin typeface="ＭＳ Ｐゴシック" pitchFamily="50" charset="-128"/>
          <a:ea typeface="ＭＳ Ｐゴシック" pitchFamily="50" charset="-128"/>
        </a:defRPr>
      </a:lvl5pPr>
      <a:lvl6pPr marL="457200" algn="ctr" rtl="0" fontAlgn="base">
        <a:spcBef>
          <a:spcPct val="0"/>
        </a:spcBef>
        <a:spcAft>
          <a:spcPct val="0"/>
        </a:spcAft>
        <a:defRPr kumimoji="1" sz="3200" b="1" u="sng">
          <a:solidFill>
            <a:schemeClr val="tx2"/>
          </a:solidFill>
          <a:latin typeface="ＭＳ Ｐゴシック" pitchFamily="50" charset="-128"/>
          <a:ea typeface="ＭＳ Ｐゴシック" pitchFamily="50" charset="-128"/>
        </a:defRPr>
      </a:lvl6pPr>
      <a:lvl7pPr marL="914400" algn="ctr" rtl="0" fontAlgn="base">
        <a:spcBef>
          <a:spcPct val="0"/>
        </a:spcBef>
        <a:spcAft>
          <a:spcPct val="0"/>
        </a:spcAft>
        <a:defRPr kumimoji="1" sz="3200" b="1" u="sng">
          <a:solidFill>
            <a:schemeClr val="tx2"/>
          </a:solidFill>
          <a:latin typeface="ＭＳ Ｐゴシック" pitchFamily="50" charset="-128"/>
          <a:ea typeface="ＭＳ Ｐゴシック" pitchFamily="50" charset="-128"/>
        </a:defRPr>
      </a:lvl7pPr>
      <a:lvl8pPr marL="1371600" algn="ctr" rtl="0" fontAlgn="base">
        <a:spcBef>
          <a:spcPct val="0"/>
        </a:spcBef>
        <a:spcAft>
          <a:spcPct val="0"/>
        </a:spcAft>
        <a:defRPr kumimoji="1" sz="3200" b="1" u="sng">
          <a:solidFill>
            <a:schemeClr val="tx2"/>
          </a:solidFill>
          <a:latin typeface="ＭＳ Ｐゴシック" pitchFamily="50" charset="-128"/>
          <a:ea typeface="ＭＳ Ｐゴシック" pitchFamily="50" charset="-128"/>
        </a:defRPr>
      </a:lvl8pPr>
      <a:lvl9pPr marL="1828800" algn="ctr" rtl="0" fontAlgn="base">
        <a:spcBef>
          <a:spcPct val="0"/>
        </a:spcBef>
        <a:spcAft>
          <a:spcPct val="0"/>
        </a:spcAft>
        <a:defRPr kumimoji="1" sz="3200" b="1" u="sng">
          <a:solidFill>
            <a:schemeClr val="tx2"/>
          </a:solidFill>
          <a:latin typeface="ＭＳ Ｐゴシック"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74CAB0EE-2A86-47EC-88AE-135A369B83C5}"/>
              </a:ext>
            </a:extLst>
          </p:cNvPr>
          <p:cNvSpPr>
            <a:spLocks noGrp="1"/>
          </p:cNvSpPr>
          <p:nvPr>
            <p:ph type="title"/>
          </p:nvPr>
        </p:nvSpPr>
        <p:spPr bwMode="gray">
          <a:xfrm>
            <a:off x="384175" y="136525"/>
            <a:ext cx="83756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ja-JP" altLang="en-US"/>
              <a:t>キーメッセージを入力（本スライドで一番伝えたいこと＜名詞止め・体言止め不可＞）</a:t>
            </a:r>
            <a:endParaRPr lang="en-US" altLang="ja-JP"/>
          </a:p>
        </p:txBody>
      </p:sp>
      <p:sp>
        <p:nvSpPr>
          <p:cNvPr id="8" name="フッター プレースホルダ 8">
            <a:extLst>
              <a:ext uri="{FF2B5EF4-FFF2-40B4-BE49-F238E27FC236}">
                <a16:creationId xmlns:a16="http://schemas.microsoft.com/office/drawing/2014/main" id="{C659DEDA-405A-41D8-A5FB-4FB36AA2D229}"/>
              </a:ext>
            </a:extLst>
          </p:cNvPr>
          <p:cNvSpPr>
            <a:spLocks noGrp="1"/>
          </p:cNvSpPr>
          <p:nvPr>
            <p:ph type="ftr" sz="quarter" idx="3"/>
          </p:nvPr>
        </p:nvSpPr>
        <p:spPr bwMode="gray">
          <a:xfrm>
            <a:off x="650875" y="6588125"/>
            <a:ext cx="3756025" cy="169863"/>
          </a:xfrm>
          <a:prstGeom prst="rect">
            <a:avLst/>
          </a:prstGeom>
        </p:spPr>
        <p:txBody>
          <a:bodyPr vert="horz" lIns="0" tIns="0" rIns="0" bIns="0" rtlCol="0" anchor="b" anchorCtr="0"/>
          <a:lstStyle>
            <a:lvl1pPr algn="l" eaLnBrk="1" fontAlgn="auto" hangingPunct="1">
              <a:spcBef>
                <a:spcPts val="0"/>
              </a:spcBef>
              <a:spcAft>
                <a:spcPts val="0"/>
              </a:spcAft>
              <a:defRPr sz="831">
                <a:solidFill>
                  <a:prstClr val="black"/>
                </a:solidFill>
                <a:latin typeface="Arial" pitchFamily="34" charset="0"/>
                <a:ea typeface="ＭＳ Ｐゴシック"/>
                <a:cs typeface="Arial" pitchFamily="34" charset="0"/>
              </a:defRPr>
            </a:lvl1pPr>
          </a:lstStyle>
          <a:p>
            <a:pPr>
              <a:defRPr/>
            </a:pPr>
            <a:endParaRPr lang="en-GB" altLang="en-GB"/>
          </a:p>
        </p:txBody>
      </p:sp>
      <p:sp>
        <p:nvSpPr>
          <p:cNvPr id="9" name="スライド番号プレースホルダ 9">
            <a:extLst>
              <a:ext uri="{FF2B5EF4-FFF2-40B4-BE49-F238E27FC236}">
                <a16:creationId xmlns:a16="http://schemas.microsoft.com/office/drawing/2014/main" id="{801239FF-71A3-47CD-A83B-A696DB6BD853}"/>
              </a:ext>
            </a:extLst>
          </p:cNvPr>
          <p:cNvSpPr>
            <a:spLocks noGrp="1"/>
          </p:cNvSpPr>
          <p:nvPr>
            <p:ph type="sldNum" sz="quarter" idx="4"/>
          </p:nvPr>
        </p:nvSpPr>
        <p:spPr bwMode="gray">
          <a:xfrm>
            <a:off x="385763" y="6588125"/>
            <a:ext cx="165100" cy="169863"/>
          </a:xfrm>
          <a:prstGeom prst="rect">
            <a:avLst/>
          </a:prstGeom>
        </p:spPr>
        <p:txBody>
          <a:bodyPr vert="horz" wrap="none" lIns="0" tIns="0" rIns="0" bIns="0" numCol="1" anchor="b" anchorCtr="0" compatLnSpc="1">
            <a:prstTxWarp prst="textNoShape">
              <a:avLst/>
            </a:prstTxWarp>
          </a:bodyPr>
          <a:lstStyle>
            <a:lvl1pPr algn="r" eaLnBrk="1" hangingPunct="1">
              <a:defRPr sz="800">
                <a:solidFill>
                  <a:srgbClr val="000000"/>
                </a:solidFill>
                <a:cs typeface="Arial" panose="020B0604020202020204" pitchFamily="34" charset="0"/>
              </a:defRPr>
            </a:lvl1pPr>
          </a:lstStyle>
          <a:p>
            <a:pPr>
              <a:defRPr/>
            </a:pPr>
            <a:fld id="{7DCC5107-55A8-4438-A8B3-4C874742C159}" type="slidenum">
              <a:rPr lang="ja-JP" altLang="en-US"/>
              <a:pPr>
                <a:defRPr/>
              </a:pPr>
              <a:t>‹#›</a:t>
            </a:fld>
            <a:endParaRPr lang="ja-JP" altLang="en-US"/>
          </a:p>
        </p:txBody>
      </p:sp>
      <p:sp>
        <p:nvSpPr>
          <p:cNvPr id="3077" name="テキスト プレースホルダー 2">
            <a:extLst>
              <a:ext uri="{FF2B5EF4-FFF2-40B4-BE49-F238E27FC236}">
                <a16:creationId xmlns:a16="http://schemas.microsoft.com/office/drawing/2014/main" id="{91B54066-2CFA-4104-A336-F54DCD1DAAA8}"/>
              </a:ext>
            </a:extLst>
          </p:cNvPr>
          <p:cNvSpPr>
            <a:spLocks noGrp="1"/>
          </p:cNvSpPr>
          <p:nvPr>
            <p:ph type="body" idx="1"/>
          </p:nvPr>
        </p:nvSpPr>
        <p:spPr bwMode="gray">
          <a:xfrm>
            <a:off x="384175" y="1476375"/>
            <a:ext cx="4021138"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0" rIns="0" bIns="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1 </a:t>
            </a:r>
            <a:r>
              <a:rPr lang="ja-JP" altLang="en-US"/>
              <a:t>レベル</a:t>
            </a:r>
          </a:p>
          <a:p>
            <a:pPr lvl="2"/>
            <a:r>
              <a:rPr lang="ja-JP" altLang="en-US"/>
              <a:t>第 </a:t>
            </a:r>
            <a:r>
              <a:rPr lang="en-US" altLang="ja-JP"/>
              <a:t>2 </a:t>
            </a:r>
            <a:r>
              <a:rPr lang="ja-JP" altLang="en-US"/>
              <a:t>レベル</a:t>
            </a:r>
          </a:p>
          <a:p>
            <a:pPr lvl="3"/>
            <a:r>
              <a:rPr lang="ja-JP" altLang="en-US"/>
              <a:t>第 </a:t>
            </a:r>
            <a:r>
              <a:rPr lang="en-US" altLang="ja-JP"/>
              <a:t>3 </a:t>
            </a:r>
            <a:r>
              <a:rPr lang="ja-JP" altLang="en-US"/>
              <a:t>レベル</a:t>
            </a:r>
          </a:p>
        </p:txBody>
      </p:sp>
    </p:spTree>
  </p:cSld>
  <p:clrMap bg1="lt1" tx1="dk1" bg2="lt2" tx2="dk2" accent1="accent1" accent2="accent2" accent3="accent3" accent4="accent4" accent5="accent5" accent6="accent6" hlink="hlink" folHlink="folHlink"/>
  <p:sldLayoutIdLst>
    <p:sldLayoutId id="2147504394" r:id="rId1"/>
    <p:sldLayoutId id="2147504395" r:id="rId2"/>
    <p:sldLayoutId id="2147504396" r:id="rId3"/>
    <p:sldLayoutId id="2147504397" r:id="rId4"/>
    <p:sldLayoutId id="2147504398" r:id="rId5"/>
    <p:sldLayoutId id="2147504399" r:id="rId6"/>
    <p:sldLayoutId id="2147504400" r:id="rId7"/>
    <p:sldLayoutId id="2147504401" r:id="rId8"/>
    <p:sldLayoutId id="2147504402" r:id="rId9"/>
    <p:sldLayoutId id="2147504403" r:id="rId10"/>
  </p:sldLayoutIdLst>
  <p:transition/>
  <p:hf hdr="0" ftr="0" dt="0"/>
  <p:txStyles>
    <p:titleStyle>
      <a:lvl1pPr algn="l" defTabSz="912813" rtl="0" eaLnBrk="0" fontAlgn="base" hangingPunct="0">
        <a:spcBef>
          <a:spcPct val="0"/>
        </a:spcBef>
        <a:spcAft>
          <a:spcPct val="0"/>
        </a:spcAft>
        <a:defRPr kumimoji="1" b="1" kern="1200">
          <a:solidFill>
            <a:schemeClr val="tx1"/>
          </a:solidFill>
          <a:latin typeface="+mj-lt"/>
          <a:ea typeface="+mj-ea"/>
          <a:cs typeface="+mj-cs"/>
        </a:defRPr>
      </a:lvl1pPr>
      <a:lvl2pPr algn="l" defTabSz="912813" rtl="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2pPr>
      <a:lvl3pPr algn="l" defTabSz="912813" rtl="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3pPr>
      <a:lvl4pPr algn="l" defTabSz="912813" rtl="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4pPr>
      <a:lvl5pPr algn="l" defTabSz="912813" rtl="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5pPr>
      <a:lvl6pPr marL="457200" algn="l" defTabSz="912813" rtl="0" fontAlgn="base">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914400" algn="l" defTabSz="912813" rtl="0" fontAlgn="base">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1371600" algn="l" defTabSz="912813" rtl="0" fontAlgn="base">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1828800" algn="l" defTabSz="912813" rtl="0" fontAlgn="base">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p:titleStyle>
    <p:bodyStyle>
      <a:lvl1pPr algn="l" defTabSz="912813" rtl="0" eaLnBrk="0" fontAlgn="base" hangingPunct="0">
        <a:lnSpc>
          <a:spcPct val="106000"/>
        </a:lnSpc>
        <a:spcBef>
          <a:spcPts val="975"/>
        </a:spcBef>
        <a:spcAft>
          <a:spcPct val="0"/>
        </a:spcAft>
        <a:buSzPct val="100000"/>
        <a:buFont typeface="Arial" panose="020B0604020202020204" pitchFamily="34" charset="0"/>
        <a:defRPr kumimoji="1" sz="1100" kern="1200">
          <a:solidFill>
            <a:schemeClr val="tx1"/>
          </a:solidFill>
          <a:latin typeface="+mn-lt"/>
          <a:ea typeface="+mn-ea"/>
          <a:cs typeface="+mn-cs"/>
        </a:defRPr>
      </a:lvl1pPr>
      <a:lvl2pPr marL="158750" indent="-158750" algn="l" defTabSz="912813" rtl="0" eaLnBrk="0" fontAlgn="base" hangingPunct="0">
        <a:lnSpc>
          <a:spcPct val="106000"/>
        </a:lnSpc>
        <a:spcBef>
          <a:spcPts val="975"/>
        </a:spcBef>
        <a:spcAft>
          <a:spcPct val="0"/>
        </a:spcAft>
        <a:buSzPct val="100000"/>
        <a:buFont typeface="Wingdings" panose="05000000000000000000" pitchFamily="2" charset="2"/>
        <a:buChar char="n"/>
        <a:defRPr kumimoji="1" lang="en-US" sz="1100" kern="1200" dirty="0">
          <a:solidFill>
            <a:schemeClr val="tx1"/>
          </a:solidFill>
          <a:latin typeface="+mn-lt"/>
          <a:ea typeface="+mn-ea"/>
          <a:cs typeface="+mn-cs"/>
        </a:defRPr>
      </a:lvl2pPr>
      <a:lvl3pPr marL="317500" indent="-158750" algn="l" defTabSz="912813" rtl="0" eaLnBrk="0" fontAlgn="base" hangingPunct="0">
        <a:lnSpc>
          <a:spcPct val="106000"/>
        </a:lnSpc>
        <a:spcBef>
          <a:spcPts val="438"/>
        </a:spcBef>
        <a:spcAft>
          <a:spcPct val="0"/>
        </a:spcAft>
        <a:buSzPct val="100000"/>
        <a:buFont typeface="Wingdings" panose="05000000000000000000" pitchFamily="2" charset="2"/>
        <a:buChar char="Ø"/>
        <a:defRPr kumimoji="1" lang="en-US" sz="1100" kern="1200" dirty="0">
          <a:solidFill>
            <a:schemeClr val="tx1"/>
          </a:solidFill>
          <a:latin typeface="+mn-lt"/>
          <a:ea typeface="+mn-ea"/>
          <a:cs typeface="+mn-cs"/>
        </a:defRPr>
      </a:lvl3pPr>
      <a:lvl4pPr marL="477838" indent="-158750" algn="l" defTabSz="912813" rtl="0" eaLnBrk="0" fontAlgn="base" hangingPunct="0">
        <a:lnSpc>
          <a:spcPct val="106000"/>
        </a:lnSpc>
        <a:spcBef>
          <a:spcPts val="225"/>
        </a:spcBef>
        <a:spcAft>
          <a:spcPct val="0"/>
        </a:spcAft>
        <a:buSzPct val="100000"/>
        <a:buFont typeface="Arial" panose="020B0604020202020204" pitchFamily="34" charset="0"/>
        <a:buChar char="•"/>
        <a:defRPr kumimoji="1" lang="en-US" sz="1100" kern="1200" dirty="0">
          <a:solidFill>
            <a:schemeClr val="tx1"/>
          </a:solidFill>
          <a:latin typeface="+mn-lt"/>
          <a:ea typeface="+mn-ea"/>
          <a:cs typeface="+mn-cs"/>
        </a:defRPr>
      </a:lvl4pPr>
      <a:lvl5pPr marL="531813" indent="-176213" algn="l" defTabSz="796925" rtl="0" eaLnBrk="0" fontAlgn="base" hangingPunct="0">
        <a:spcBef>
          <a:spcPct val="0"/>
        </a:spcBef>
        <a:spcAft>
          <a:spcPts val="1000"/>
        </a:spcAft>
        <a:buSzPct val="100000"/>
        <a:buFont typeface="Verdana" panose="020B0604030504040204" pitchFamily="34" charset="0"/>
        <a:buChar char="−"/>
        <a:defRPr kumimoji="1" lang="en-US" sz="1100" kern="1200" dirty="0">
          <a:solidFill>
            <a:schemeClr val="tx1"/>
          </a:solidFill>
          <a:latin typeface="+mn-lt"/>
          <a:ea typeface="+mn-ea"/>
          <a:cs typeface="+mn-cs"/>
        </a:defRPr>
      </a:lvl5pPr>
      <a:lvl6pPr marL="532794" indent="-176398" algn="l" defTabSz="914390" rtl="0" eaLnBrk="1" latinLnBrk="0" hangingPunct="1">
        <a:spcBef>
          <a:spcPts val="0"/>
        </a:spcBef>
        <a:spcAft>
          <a:spcPts val="1000"/>
        </a:spcAft>
        <a:buFont typeface="Verdana" panose="020B0604030504040204" pitchFamily="34" charset="0"/>
        <a:buChar char="−"/>
        <a:defRPr kumimoji="1" sz="1200" kern="1200" baseline="0">
          <a:solidFill>
            <a:schemeClr val="tx1"/>
          </a:solidFill>
          <a:latin typeface="+mn-lt"/>
          <a:ea typeface="+mn-ea"/>
          <a:cs typeface="+mn-cs"/>
        </a:defRPr>
      </a:lvl6pPr>
      <a:lvl7pPr marL="532794" indent="-176398" algn="l" defTabSz="914390" rtl="0" eaLnBrk="1" latinLnBrk="0" hangingPunct="1">
        <a:spcBef>
          <a:spcPts val="0"/>
        </a:spcBef>
        <a:spcAft>
          <a:spcPts val="1000"/>
        </a:spcAft>
        <a:buFont typeface="Verdana" panose="020B0604030504040204" pitchFamily="34" charset="0"/>
        <a:buChar char="−"/>
        <a:defRPr kumimoji="1" sz="1200" kern="1200">
          <a:solidFill>
            <a:schemeClr val="tx1"/>
          </a:solidFill>
          <a:latin typeface="+mn-lt"/>
          <a:ea typeface="+mn-ea"/>
          <a:cs typeface="+mn-cs"/>
        </a:defRPr>
      </a:lvl7pPr>
      <a:lvl8pPr marL="532794" indent="-176398" algn="l" defTabSz="914390" rtl="0" eaLnBrk="1" latinLnBrk="0" hangingPunct="1">
        <a:spcBef>
          <a:spcPts val="0"/>
        </a:spcBef>
        <a:spcAft>
          <a:spcPts val="1000"/>
        </a:spcAft>
        <a:buFont typeface="Verdana" panose="020B0604030504040204" pitchFamily="34" charset="0"/>
        <a:buChar char="−"/>
        <a:defRPr kumimoji="1" sz="1200" kern="1200" baseline="0">
          <a:solidFill>
            <a:schemeClr val="tx1"/>
          </a:solidFill>
          <a:latin typeface="+mn-lt"/>
          <a:ea typeface="+mn-ea"/>
          <a:cs typeface="+mn-cs"/>
        </a:defRPr>
      </a:lvl8pPr>
      <a:lvl9pPr marL="532794" indent="-176398" algn="l" defTabSz="914390" rtl="0" eaLnBrk="1" latinLnBrk="0" hangingPunct="1">
        <a:spcBef>
          <a:spcPts val="0"/>
        </a:spcBef>
        <a:spcAft>
          <a:spcPts val="1000"/>
        </a:spcAft>
        <a:buFont typeface="Verdana" panose="020B0604030504040204" pitchFamily="34" charset="0"/>
        <a:buChar char="−"/>
        <a:defRPr kumimoji="1" sz="1200" kern="1200" baseline="0">
          <a:solidFill>
            <a:schemeClr val="tx1"/>
          </a:solidFill>
          <a:latin typeface="+mn-lt"/>
          <a:ea typeface="+mn-ea"/>
          <a:cs typeface="+mn-cs"/>
        </a:defRPr>
      </a:lvl9pPr>
    </p:bodyStyle>
    <p:otherStyle>
      <a:defPPr>
        <a:defRPr lang="en-US"/>
      </a:defPPr>
      <a:lvl1pPr marL="0" algn="l" defTabSz="914390" rtl="0" eaLnBrk="1" latinLnBrk="0" hangingPunct="1">
        <a:defRPr kumimoji="1" sz="1800" kern="1200">
          <a:solidFill>
            <a:schemeClr val="tx1"/>
          </a:solidFill>
          <a:latin typeface="+mn-lt"/>
          <a:ea typeface="+mn-ea"/>
          <a:cs typeface="+mn-cs"/>
        </a:defRPr>
      </a:lvl1pPr>
      <a:lvl2pPr marL="457196" algn="l" defTabSz="914390" rtl="0" eaLnBrk="1" latinLnBrk="0" hangingPunct="1">
        <a:defRPr kumimoji="1" sz="1800" kern="1200">
          <a:solidFill>
            <a:schemeClr val="tx1"/>
          </a:solidFill>
          <a:latin typeface="+mn-lt"/>
          <a:ea typeface="+mn-ea"/>
          <a:cs typeface="+mn-cs"/>
        </a:defRPr>
      </a:lvl2pPr>
      <a:lvl3pPr marL="914390" algn="l" defTabSz="914390" rtl="0" eaLnBrk="1" latinLnBrk="0" hangingPunct="1">
        <a:defRPr kumimoji="1" sz="1800" kern="1200">
          <a:solidFill>
            <a:schemeClr val="tx1"/>
          </a:solidFill>
          <a:latin typeface="+mn-lt"/>
          <a:ea typeface="+mn-ea"/>
          <a:cs typeface="+mn-cs"/>
        </a:defRPr>
      </a:lvl3pPr>
      <a:lvl4pPr marL="1371584" algn="l" defTabSz="914390" rtl="0" eaLnBrk="1" latinLnBrk="0" hangingPunct="1">
        <a:defRPr kumimoji="1" sz="1800" kern="1200">
          <a:solidFill>
            <a:schemeClr val="tx1"/>
          </a:solidFill>
          <a:latin typeface="+mn-lt"/>
          <a:ea typeface="+mn-ea"/>
          <a:cs typeface="+mn-cs"/>
        </a:defRPr>
      </a:lvl4pPr>
      <a:lvl5pPr marL="1828778" algn="l" defTabSz="914390" rtl="0" eaLnBrk="1" latinLnBrk="0" hangingPunct="1">
        <a:defRPr kumimoji="1" sz="1800" kern="1200">
          <a:solidFill>
            <a:schemeClr val="tx1"/>
          </a:solidFill>
          <a:latin typeface="+mn-lt"/>
          <a:ea typeface="+mn-ea"/>
          <a:cs typeface="+mn-cs"/>
        </a:defRPr>
      </a:lvl5pPr>
      <a:lvl6pPr marL="2285974" algn="l" defTabSz="914390" rtl="0" eaLnBrk="1" latinLnBrk="0" hangingPunct="1">
        <a:defRPr kumimoji="1" sz="1800" kern="1200">
          <a:solidFill>
            <a:schemeClr val="tx1"/>
          </a:solidFill>
          <a:latin typeface="+mn-lt"/>
          <a:ea typeface="+mn-ea"/>
          <a:cs typeface="+mn-cs"/>
        </a:defRPr>
      </a:lvl6pPr>
      <a:lvl7pPr marL="2743169" algn="l" defTabSz="914390" rtl="0" eaLnBrk="1" latinLnBrk="0" hangingPunct="1">
        <a:defRPr kumimoji="1" sz="1800" kern="1200">
          <a:solidFill>
            <a:schemeClr val="tx1"/>
          </a:solidFill>
          <a:latin typeface="+mn-lt"/>
          <a:ea typeface="+mn-ea"/>
          <a:cs typeface="+mn-cs"/>
        </a:defRPr>
      </a:lvl7pPr>
      <a:lvl8pPr marL="3200363" algn="l" defTabSz="914390" rtl="0" eaLnBrk="1" latinLnBrk="0" hangingPunct="1">
        <a:defRPr kumimoji="1" sz="1800" kern="1200">
          <a:solidFill>
            <a:schemeClr val="tx1"/>
          </a:solidFill>
          <a:latin typeface="+mn-lt"/>
          <a:ea typeface="+mn-ea"/>
          <a:cs typeface="+mn-cs"/>
        </a:defRPr>
      </a:lvl8pPr>
      <a:lvl9pPr marL="3657558" algn="l" defTabSz="91439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2CAB801-B042-489E-83AD-A6D936F485F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Rectangle 3">
            <a:extLst>
              <a:ext uri="{FF2B5EF4-FFF2-40B4-BE49-F238E27FC236}">
                <a16:creationId xmlns:a16="http://schemas.microsoft.com/office/drawing/2014/main" id="{DD4A2B32-7A61-4D11-8587-9A495647B57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4CF149AF-7577-4DD0-BD16-527BAB212AF8}"/>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defRPr>
            </a:lvl1pPr>
          </a:lstStyle>
          <a:p>
            <a:pPr>
              <a:defRPr/>
            </a:pPr>
            <a:endParaRPr lang="en-US" altLang="ja-JP"/>
          </a:p>
        </p:txBody>
      </p:sp>
      <p:sp>
        <p:nvSpPr>
          <p:cNvPr id="1029" name="Rectangle 5">
            <a:extLst>
              <a:ext uri="{FF2B5EF4-FFF2-40B4-BE49-F238E27FC236}">
                <a16:creationId xmlns:a16="http://schemas.microsoft.com/office/drawing/2014/main" id="{66104219-CA7C-4C14-810D-D087962353BB}"/>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ltLang="ja-JP"/>
          </a:p>
        </p:txBody>
      </p:sp>
      <p:sp>
        <p:nvSpPr>
          <p:cNvPr id="1030" name="Rectangle 6">
            <a:extLst>
              <a:ext uri="{FF2B5EF4-FFF2-40B4-BE49-F238E27FC236}">
                <a16:creationId xmlns:a16="http://schemas.microsoft.com/office/drawing/2014/main" id="{366FC810-3710-4579-8865-BA71316F9DF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89406B5-0505-4DCE-9CF5-4220D388998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504404" r:id="rId1"/>
    <p:sldLayoutId id="2147504405" r:id="rId2"/>
    <p:sldLayoutId id="2147504406" r:id="rId3"/>
    <p:sldLayoutId id="2147504407" r:id="rId4"/>
    <p:sldLayoutId id="2147504408" r:id="rId5"/>
    <p:sldLayoutId id="2147504409" r:id="rId6"/>
    <p:sldLayoutId id="2147504410" r:id="rId7"/>
    <p:sldLayoutId id="2147504411" r:id="rId8"/>
    <p:sldLayoutId id="2147504412" r:id="rId9"/>
    <p:sldLayoutId id="2147504413" r:id="rId10"/>
    <p:sldLayoutId id="2147504414" r:id="rId11"/>
  </p:sldLayoutIdLst>
  <p:transition spd="slow">
    <p:push dir="r"/>
  </p:transition>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928369BB-1779-4317-9475-B43132F33659}"/>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5123" name="Text Placeholder 2">
            <a:extLst>
              <a:ext uri="{FF2B5EF4-FFF2-40B4-BE49-F238E27FC236}">
                <a16:creationId xmlns:a16="http://schemas.microsoft.com/office/drawing/2014/main" id="{068CD70F-9338-4DED-9BB4-3798B72DDA69}"/>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DBBD5502-4A29-4A59-A414-A279DAEE15C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F3D9C74-A60D-4402-B5E1-342800338891}" type="datetimeFigureOut">
              <a:rPr lang="ja-JP" altLang="en-US"/>
              <a:pPr>
                <a:defRPr/>
              </a:pPr>
              <a:t>2024/1/25</a:t>
            </a:fld>
            <a:endParaRPr lang="ja-JP" altLang="en-US"/>
          </a:p>
        </p:txBody>
      </p:sp>
      <p:sp>
        <p:nvSpPr>
          <p:cNvPr id="5" name="Footer Placeholder 4">
            <a:extLst>
              <a:ext uri="{FF2B5EF4-FFF2-40B4-BE49-F238E27FC236}">
                <a16:creationId xmlns:a16="http://schemas.microsoft.com/office/drawing/2014/main" id="{CD8E8384-C31F-41BA-B2EE-C3D037A5ED8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Slide Number Placeholder 5">
            <a:extLst>
              <a:ext uri="{FF2B5EF4-FFF2-40B4-BE49-F238E27FC236}">
                <a16:creationId xmlns:a16="http://schemas.microsoft.com/office/drawing/2014/main" id="{C181AA33-348C-41C3-B6B1-7BCD86B1B88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F280B0B2-288F-4E7F-9717-4BA5D7195B4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504383" r:id="rId1"/>
    <p:sldLayoutId id="2147504384" r:id="rId2"/>
    <p:sldLayoutId id="2147504385" r:id="rId3"/>
    <p:sldLayoutId id="2147504386" r:id="rId4"/>
    <p:sldLayoutId id="2147504387" r:id="rId5"/>
    <p:sldLayoutId id="2147504388" r:id="rId6"/>
    <p:sldLayoutId id="2147504389" r:id="rId7"/>
    <p:sldLayoutId id="2147504390" r:id="rId8"/>
    <p:sldLayoutId id="2147504391" r:id="rId9"/>
    <p:sldLayoutId id="2147504392" r:id="rId10"/>
    <p:sldLayoutId id="2147504393"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eti.go.jp/policy/recycle/plasticbag/plasticbag_top.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jcpra.or.jp/container/obligation_penalties/books_guidelines/tabid/726/index.php"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2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5.xml"/><Relationship Id="rId1" Type="http://schemas.openxmlformats.org/officeDocument/2006/relationships/slideLayout" Target="../slideLayouts/slideLayout18.xml"/><Relationship Id="rId5" Type="http://schemas.openxmlformats.org/officeDocument/2006/relationships/image" Target="../media/image61.emf"/><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hyperlink" Target="https://www.jcsa.gr.jp/topics/environment/approach.html" TargetMode="External"/><Relationship Id="rId2" Type="http://schemas.openxmlformats.org/officeDocument/2006/relationships/notesSlide" Target="../notesSlides/notesSlide37.xml"/><Relationship Id="rId1" Type="http://schemas.openxmlformats.org/officeDocument/2006/relationships/slideLayout" Target="../slideLayouts/slideLayout27.xml"/><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www.meti.go.jp/policy/recycle/main/admin_info/law/02/faq.html" TargetMode="External"/><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71.png"/><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正方形/長方形 7">
            <a:extLst>
              <a:ext uri="{FF2B5EF4-FFF2-40B4-BE49-F238E27FC236}">
                <a16:creationId xmlns:a16="http://schemas.microsoft.com/office/drawing/2014/main" id="{3376FAA5-F354-433F-B658-4B93816E162F}"/>
              </a:ext>
            </a:extLst>
          </p:cNvPr>
          <p:cNvSpPr>
            <a:spLocks noChangeArrowheads="1"/>
          </p:cNvSpPr>
          <p:nvPr/>
        </p:nvSpPr>
        <p:spPr bwMode="auto">
          <a:xfrm>
            <a:off x="-36513" y="0"/>
            <a:ext cx="9180513" cy="6858000"/>
          </a:xfrm>
          <a:prstGeom prst="rect">
            <a:avLst/>
          </a:prstGeom>
          <a:solidFill>
            <a:srgbClr val="CCFFCC">
              <a:alpha val="5372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endParaRPr lang="ja-JP" altLang="en-US" sz="800">
              <a:solidFill>
                <a:srgbClr val="000000"/>
              </a:solidFill>
              <a:latin typeface="ＭＳ Ｐゴシック" panose="020B0600070205080204" pitchFamily="50" charset="-128"/>
            </a:endParaRPr>
          </a:p>
        </p:txBody>
      </p:sp>
      <p:sp>
        <p:nvSpPr>
          <p:cNvPr id="29699" name="スライド番号プレースホルダー 1">
            <a:extLst>
              <a:ext uri="{FF2B5EF4-FFF2-40B4-BE49-F238E27FC236}">
                <a16:creationId xmlns:a16="http://schemas.microsoft.com/office/drawing/2014/main" id="{8E648B44-EFDF-4100-8355-CC5187E1E09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9BBC2CB-D01F-482B-80C6-D48D68ECC38F}" type="slidenum">
              <a:rPr lang="en-US" altLang="ja-JP" sz="1400" smtClean="0">
                <a:solidFill>
                  <a:srgbClr val="000000"/>
                </a:solidFill>
              </a:rPr>
              <a:pPr>
                <a:spcBef>
                  <a:spcPct val="0"/>
                </a:spcBef>
                <a:buFontTx/>
                <a:buNone/>
              </a:pPr>
              <a:t>1</a:t>
            </a:fld>
            <a:endParaRPr lang="en-US" altLang="ja-JP" sz="1400">
              <a:solidFill>
                <a:srgbClr val="000000"/>
              </a:solidFill>
            </a:endParaRPr>
          </a:p>
        </p:txBody>
      </p:sp>
      <p:sp>
        <p:nvSpPr>
          <p:cNvPr id="29700" name="テキスト ボックス 1">
            <a:extLst>
              <a:ext uri="{FF2B5EF4-FFF2-40B4-BE49-F238E27FC236}">
                <a16:creationId xmlns:a16="http://schemas.microsoft.com/office/drawing/2014/main" id="{884F9E6E-D1BD-483C-BA49-4E0B86B84E44}"/>
              </a:ext>
            </a:extLst>
          </p:cNvPr>
          <p:cNvSpPr txBox="1">
            <a:spLocks noChangeArrowheads="1"/>
          </p:cNvSpPr>
          <p:nvPr/>
        </p:nvSpPr>
        <p:spPr bwMode="auto">
          <a:xfrm>
            <a:off x="7956550" y="179388"/>
            <a:ext cx="1008063"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solidFill>
                  <a:srgbClr val="000000"/>
                </a:solidFill>
                <a:latin typeface="ＭＳ ゴシック" panose="020B0609070205080204" pitchFamily="49" charset="-128"/>
                <a:ea typeface="ＭＳ ゴシック" panose="020B0609070205080204" pitchFamily="49" charset="-128"/>
              </a:rPr>
              <a:t>資料１</a:t>
            </a:r>
          </a:p>
        </p:txBody>
      </p:sp>
      <p:sp>
        <p:nvSpPr>
          <p:cNvPr id="29701" name="角丸四角形 5">
            <a:extLst>
              <a:ext uri="{FF2B5EF4-FFF2-40B4-BE49-F238E27FC236}">
                <a16:creationId xmlns:a16="http://schemas.microsoft.com/office/drawing/2014/main" id="{9E47684D-E90C-4EA6-AF5D-7D01D7035B38}"/>
              </a:ext>
            </a:extLst>
          </p:cNvPr>
          <p:cNvSpPr>
            <a:spLocks noChangeArrowheads="1"/>
          </p:cNvSpPr>
          <p:nvPr/>
        </p:nvSpPr>
        <p:spPr bwMode="auto">
          <a:xfrm>
            <a:off x="2112963" y="6308725"/>
            <a:ext cx="4835525" cy="479425"/>
          </a:xfrm>
          <a:prstGeom prst="roundRect">
            <a:avLst>
              <a:gd name="adj" fmla="val 24556"/>
            </a:avLst>
          </a:prstGeom>
          <a:solidFill>
            <a:schemeClr val="bg1"/>
          </a:solidFill>
          <a:ln>
            <a:noFill/>
          </a:ln>
          <a:extLst>
            <a:ext uri="{91240B29-F687-4F45-9708-019B960494DF}">
              <a14:hiddenLine xmlns:a14="http://schemas.microsoft.com/office/drawing/2010/main" w="41275">
                <a:solidFill>
                  <a:srgbClr val="000000"/>
                </a:solidFill>
                <a:round/>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b="1">
                <a:solidFill>
                  <a:srgbClr val="00B050"/>
                </a:solidFill>
                <a:latin typeface="HG丸ｺﾞｼｯｸM-PRO" panose="020F0600000000000000" pitchFamily="50" charset="-128"/>
                <a:ea typeface="HG丸ｺﾞｼｯｸM-PRO" panose="020F0600000000000000" pitchFamily="50" charset="-128"/>
              </a:rPr>
              <a:t>公益財団法人 日本容器包装リサイクル協会</a:t>
            </a:r>
          </a:p>
        </p:txBody>
      </p:sp>
      <p:sp>
        <p:nvSpPr>
          <p:cNvPr id="29702" name="テキスト ボックス 12">
            <a:extLst>
              <a:ext uri="{FF2B5EF4-FFF2-40B4-BE49-F238E27FC236}">
                <a16:creationId xmlns:a16="http://schemas.microsoft.com/office/drawing/2014/main" id="{01796BB7-4187-4184-9F12-962079A825A9}"/>
              </a:ext>
            </a:extLst>
          </p:cNvPr>
          <p:cNvSpPr txBox="1">
            <a:spLocks noChangeArrowheads="1"/>
          </p:cNvSpPr>
          <p:nvPr/>
        </p:nvSpPr>
        <p:spPr bwMode="auto">
          <a:xfrm>
            <a:off x="3779838" y="5949950"/>
            <a:ext cx="16208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solidFill>
                  <a:srgbClr val="000000"/>
                </a:solidFill>
                <a:latin typeface="HG丸ｺﾞｼｯｸM-PRO" panose="020F0600000000000000" pitchFamily="50" charset="-128"/>
                <a:ea typeface="HG丸ｺﾞｼｯｸM-PRO" panose="020F0600000000000000" pitchFamily="50" charset="-128"/>
              </a:rPr>
              <a:t>令和５年１２月</a:t>
            </a:r>
          </a:p>
        </p:txBody>
      </p:sp>
      <p:pic>
        <p:nvPicPr>
          <p:cNvPr id="2" name="図 1">
            <a:extLst>
              <a:ext uri="{FF2B5EF4-FFF2-40B4-BE49-F238E27FC236}">
                <a16:creationId xmlns:a16="http://schemas.microsoft.com/office/drawing/2014/main" id="{412745DF-0F60-48BA-997A-D16B48780176}"/>
              </a:ext>
            </a:extLst>
          </p:cNvPr>
          <p:cNvPicPr>
            <a:picLocks noChangeAspect="1"/>
          </p:cNvPicPr>
          <p:nvPr/>
        </p:nvPicPr>
        <p:blipFill>
          <a:blip r:embed="rId3"/>
          <a:stretch>
            <a:fillRect/>
          </a:stretch>
        </p:blipFill>
        <p:spPr>
          <a:xfrm>
            <a:off x="3822606" y="3673136"/>
            <a:ext cx="1889374" cy="188937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図 2">
            <a:extLst>
              <a:ext uri="{FF2B5EF4-FFF2-40B4-BE49-F238E27FC236}">
                <a16:creationId xmlns:a16="http://schemas.microsoft.com/office/drawing/2014/main" id="{A4052583-81B5-4D27-A4DC-24E746BA11EC}"/>
              </a:ext>
            </a:extLst>
          </p:cNvPr>
          <p:cNvPicPr>
            <a:picLocks noChangeAspect="1"/>
          </p:cNvPicPr>
          <p:nvPr/>
        </p:nvPicPr>
        <p:blipFill>
          <a:blip r:embed="rId4"/>
          <a:stretch>
            <a:fillRect/>
          </a:stretch>
        </p:blipFill>
        <p:spPr>
          <a:xfrm>
            <a:off x="7111981" y="4617823"/>
            <a:ext cx="1574819" cy="15748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図 3">
            <a:extLst>
              <a:ext uri="{FF2B5EF4-FFF2-40B4-BE49-F238E27FC236}">
                <a16:creationId xmlns:a16="http://schemas.microsoft.com/office/drawing/2014/main" id="{23BA95DB-5812-43A7-8D1B-AC6351F471BF}"/>
              </a:ext>
            </a:extLst>
          </p:cNvPr>
          <p:cNvPicPr>
            <a:picLocks noChangeAspect="1"/>
          </p:cNvPicPr>
          <p:nvPr/>
        </p:nvPicPr>
        <p:blipFill>
          <a:blip r:embed="rId5"/>
          <a:stretch>
            <a:fillRect/>
          </a:stretch>
        </p:blipFill>
        <p:spPr>
          <a:xfrm>
            <a:off x="5364162" y="2855951"/>
            <a:ext cx="1858905" cy="18589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図 4">
            <a:extLst>
              <a:ext uri="{FF2B5EF4-FFF2-40B4-BE49-F238E27FC236}">
                <a16:creationId xmlns:a16="http://schemas.microsoft.com/office/drawing/2014/main" id="{D0B2978F-EBE5-4F46-A35B-1DA033F28B5B}"/>
              </a:ext>
            </a:extLst>
          </p:cNvPr>
          <p:cNvPicPr>
            <a:picLocks noChangeAspect="1"/>
          </p:cNvPicPr>
          <p:nvPr/>
        </p:nvPicPr>
        <p:blipFill>
          <a:blip r:embed="rId6"/>
          <a:stretch>
            <a:fillRect/>
          </a:stretch>
        </p:blipFill>
        <p:spPr>
          <a:xfrm>
            <a:off x="1684400" y="2879484"/>
            <a:ext cx="1995363" cy="199536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図 5">
            <a:extLst>
              <a:ext uri="{FF2B5EF4-FFF2-40B4-BE49-F238E27FC236}">
                <a16:creationId xmlns:a16="http://schemas.microsoft.com/office/drawing/2014/main" id="{9E007128-E9A5-4629-9394-40B4A69874DD}"/>
              </a:ext>
            </a:extLst>
          </p:cNvPr>
          <p:cNvPicPr>
            <a:picLocks noChangeAspect="1"/>
          </p:cNvPicPr>
          <p:nvPr/>
        </p:nvPicPr>
        <p:blipFill>
          <a:blip r:embed="rId7"/>
          <a:stretch>
            <a:fillRect/>
          </a:stretch>
        </p:blipFill>
        <p:spPr>
          <a:xfrm>
            <a:off x="88535" y="4031901"/>
            <a:ext cx="1999722" cy="199972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9708" name="角丸四角形 9">
            <a:extLst>
              <a:ext uri="{FF2B5EF4-FFF2-40B4-BE49-F238E27FC236}">
                <a16:creationId xmlns:a16="http://schemas.microsoft.com/office/drawing/2014/main" id="{6388BBD8-31DE-4007-97CE-E035F136E071}"/>
              </a:ext>
            </a:extLst>
          </p:cNvPr>
          <p:cNvSpPr>
            <a:spLocks noChangeArrowheads="1"/>
          </p:cNvSpPr>
          <p:nvPr/>
        </p:nvSpPr>
        <p:spPr bwMode="auto">
          <a:xfrm>
            <a:off x="88900" y="996950"/>
            <a:ext cx="8947150" cy="1655763"/>
          </a:xfrm>
          <a:prstGeom prst="roundRect">
            <a:avLst>
              <a:gd name="adj" fmla="val 20810"/>
            </a:avLst>
          </a:prstGeom>
          <a:solidFill>
            <a:schemeClr val="bg1"/>
          </a:solidFill>
          <a:ln w="82550" cmpd="thickThin">
            <a:solidFill>
              <a:srgbClr val="00B050"/>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700" b="1">
                <a:solidFill>
                  <a:srgbClr val="00B050"/>
                </a:solidFill>
                <a:latin typeface="ＭＳ Ｐゴシック" panose="020B0600070205080204" pitchFamily="50" charset="-128"/>
              </a:rPr>
              <a:t>容器包装リサイクル制度について</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082" name="カギ線コネクタ 10">
            <a:extLst>
              <a:ext uri="{FF2B5EF4-FFF2-40B4-BE49-F238E27FC236}">
                <a16:creationId xmlns:a16="http://schemas.microsoft.com/office/drawing/2014/main" id="{C63BC3A0-8893-4659-BD75-D71178701908}"/>
              </a:ext>
            </a:extLst>
          </p:cNvPr>
          <p:cNvCxnSpPr>
            <a:cxnSpLocks noChangeShapeType="1"/>
          </p:cNvCxnSpPr>
          <p:nvPr/>
        </p:nvCxnSpPr>
        <p:spPr bwMode="auto">
          <a:xfrm rot="5400000" flipH="1" flipV="1">
            <a:off x="1150144" y="3136107"/>
            <a:ext cx="2324100" cy="1973262"/>
          </a:xfrm>
          <a:prstGeom prst="bentConnector3">
            <a:avLst>
              <a:gd name="adj1" fmla="val 99736"/>
            </a:avLst>
          </a:prstGeom>
          <a:noFill/>
          <a:ln w="508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Rectangle 111">
            <a:extLst>
              <a:ext uri="{FF2B5EF4-FFF2-40B4-BE49-F238E27FC236}">
                <a16:creationId xmlns:a16="http://schemas.microsoft.com/office/drawing/2014/main" id="{29FA8B0A-6479-437A-915E-1B069A89C3A7}"/>
              </a:ext>
            </a:extLst>
          </p:cNvPr>
          <p:cNvSpPr>
            <a:spLocks noChangeArrowheads="1"/>
          </p:cNvSpPr>
          <p:nvPr/>
        </p:nvSpPr>
        <p:spPr bwMode="auto">
          <a:xfrm>
            <a:off x="768350" y="3082925"/>
            <a:ext cx="1803400" cy="676275"/>
          </a:xfrm>
          <a:prstGeom prst="rect">
            <a:avLst/>
          </a:prstGeom>
          <a:solidFill>
            <a:schemeClr val="bg1">
              <a:alpha val="50000"/>
            </a:schemeClr>
          </a:solidFill>
          <a:ln>
            <a:noFill/>
          </a:ln>
          <a:effectLst/>
        </p:spPr>
        <p:txBody>
          <a:bodyPr>
            <a:spAutoFit/>
          </a:bodyPr>
          <a:lstStyle/>
          <a:p>
            <a:pPr eaLnBrk="1" fontAlgn="auto" hangingPunct="1">
              <a:spcBef>
                <a:spcPts val="0"/>
              </a:spcBef>
              <a:spcAft>
                <a:spcPts val="0"/>
              </a:spcAft>
              <a:defRPr/>
            </a:pPr>
            <a:r>
              <a:rPr kumimoji="0" lang="en-US" altLang="ja-JP" sz="1400" kern="0" dirty="0">
                <a:solidFill>
                  <a:srgbClr val="FF9900"/>
                </a:solidFill>
                <a:latin typeface="Meiryo UI" panose="020B0604030504040204" pitchFamily="50" charset="-128"/>
                <a:ea typeface="Meiryo UI" panose="020B0604030504040204" pitchFamily="50" charset="-128"/>
              </a:rPr>
              <a:t>●</a:t>
            </a:r>
            <a:r>
              <a:rPr kumimoji="0" lang="ja-JP" altLang="en-US" sz="1400" kern="0" dirty="0">
                <a:solidFill>
                  <a:srgbClr val="000000"/>
                </a:solidFill>
                <a:latin typeface="Meiryo UI" panose="020B0604030504040204" pitchFamily="50" charset="-128"/>
                <a:ea typeface="Meiryo UI" panose="020B0604030504040204" pitchFamily="50" charset="-128"/>
              </a:rPr>
              <a:t>市町村委託料</a:t>
            </a:r>
            <a:endParaRPr kumimoji="0" lang="en-US" altLang="ja-JP" sz="1000" kern="0" dirty="0">
              <a:solidFill>
                <a:srgbClr val="000000"/>
              </a:solidFill>
              <a:latin typeface="ＭＳ ゴシック" panose="020B0609070205080204" pitchFamily="49" charset="-128"/>
              <a:ea typeface="ＭＳ ゴシック" panose="020B0609070205080204" pitchFamily="49" charset="-128"/>
            </a:endParaRPr>
          </a:p>
          <a:p>
            <a:pPr eaLnBrk="1" fontAlgn="auto" hangingPunct="1">
              <a:spcBef>
                <a:spcPts val="0"/>
              </a:spcBef>
              <a:spcAft>
                <a:spcPts val="0"/>
              </a:spcAft>
              <a:defRPr/>
            </a:pPr>
            <a:r>
              <a:rPr kumimoji="0" lang="ja-JP" altLang="en-US" sz="1200" kern="0" dirty="0">
                <a:solidFill>
                  <a:srgbClr val="000000"/>
                </a:solidFill>
                <a:latin typeface="Meiryo UI" panose="020B0604030504040204" pitchFamily="50" charset="-128"/>
                <a:ea typeface="Meiryo UI" panose="020B0604030504040204" pitchFamily="50" charset="-128"/>
              </a:rPr>
              <a:t>　①容リ（小規模）分</a:t>
            </a:r>
            <a:endParaRPr kumimoji="0" lang="en-US" altLang="ja-JP" sz="1200" kern="0" dirty="0">
              <a:solidFill>
                <a:srgbClr val="000000"/>
              </a:solidFill>
              <a:latin typeface="Meiryo UI" panose="020B0604030504040204" pitchFamily="50" charset="-128"/>
              <a:ea typeface="Meiryo UI" panose="020B0604030504040204" pitchFamily="50" charset="-128"/>
            </a:endParaRPr>
          </a:p>
          <a:p>
            <a:pPr eaLnBrk="1" fontAlgn="auto" hangingPunct="1">
              <a:spcBef>
                <a:spcPts val="0"/>
              </a:spcBef>
              <a:spcAft>
                <a:spcPts val="0"/>
              </a:spcAft>
              <a:defRPr/>
            </a:pPr>
            <a:r>
              <a:rPr kumimoji="0" lang="ja-JP" altLang="en-US" sz="1200" kern="0" dirty="0">
                <a:solidFill>
                  <a:srgbClr val="000000"/>
                </a:solidFill>
                <a:latin typeface="Meiryo UI" panose="020B0604030504040204" pitchFamily="50" charset="-128"/>
                <a:ea typeface="Meiryo UI" panose="020B0604030504040204" pitchFamily="50" charset="-128"/>
              </a:rPr>
              <a:t>　②製品プラ分</a:t>
            </a:r>
            <a:endParaRPr kumimoji="0" lang="en-US" altLang="ja-JP" sz="1200" kern="0" dirty="0">
              <a:solidFill>
                <a:srgbClr val="000000"/>
              </a:solidFill>
              <a:latin typeface="Meiryo UI" panose="020B0604030504040204" pitchFamily="50" charset="-128"/>
              <a:ea typeface="Meiryo UI" panose="020B0604030504040204" pitchFamily="50" charset="-128"/>
            </a:endParaRPr>
          </a:p>
        </p:txBody>
      </p:sp>
      <p:sp>
        <p:nvSpPr>
          <p:cNvPr id="46084" name="Line 139">
            <a:extLst>
              <a:ext uri="{FF2B5EF4-FFF2-40B4-BE49-F238E27FC236}">
                <a16:creationId xmlns:a16="http://schemas.microsoft.com/office/drawing/2014/main" id="{570D6EA8-96D5-48C4-B383-79319C3B0396}"/>
              </a:ext>
            </a:extLst>
          </p:cNvPr>
          <p:cNvSpPr>
            <a:spLocks noChangeShapeType="1"/>
          </p:cNvSpPr>
          <p:nvPr/>
        </p:nvSpPr>
        <p:spPr bwMode="auto">
          <a:xfrm flipV="1">
            <a:off x="1741488" y="3397250"/>
            <a:ext cx="1570037" cy="1903413"/>
          </a:xfrm>
          <a:prstGeom prst="line">
            <a:avLst/>
          </a:prstGeom>
          <a:noFill/>
          <a:ln w="5080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085" name="Rectangle 130">
            <a:extLst>
              <a:ext uri="{FF2B5EF4-FFF2-40B4-BE49-F238E27FC236}">
                <a16:creationId xmlns:a16="http://schemas.microsoft.com/office/drawing/2014/main" id="{A642AFB9-354F-4FF6-9A08-6751FA224A15}"/>
              </a:ext>
            </a:extLst>
          </p:cNvPr>
          <p:cNvSpPr>
            <a:spLocks noChangeArrowheads="1"/>
          </p:cNvSpPr>
          <p:nvPr/>
        </p:nvSpPr>
        <p:spPr bwMode="auto">
          <a:xfrm>
            <a:off x="7472363" y="1412875"/>
            <a:ext cx="1471612" cy="49212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kumimoji="0" lang="ja-JP" altLang="en-US" sz="1200">
                <a:solidFill>
                  <a:srgbClr val="008000"/>
                </a:solidFill>
                <a:latin typeface="ＭＳ ゴシック" panose="020B0609070205080204" pitchFamily="49" charset="-128"/>
                <a:ea typeface="ＭＳ ゴシック" panose="020B0609070205080204" pitchFamily="49" charset="-128"/>
              </a:rPr>
              <a:t>●</a:t>
            </a:r>
            <a:r>
              <a:rPr kumimoji="0" lang="ja-JP" altLang="en-US" sz="1400">
                <a:solidFill>
                  <a:srgbClr val="000000"/>
                </a:solidFill>
                <a:latin typeface="Meiryo UI" panose="020B0604030504040204" pitchFamily="50" charset="-128"/>
                <a:ea typeface="Meiryo UI" panose="020B0604030504040204" pitchFamily="50" charset="-128"/>
              </a:rPr>
              <a:t>契約</a:t>
            </a:r>
            <a:endParaRPr kumimoji="0" lang="en-US" altLang="ja-JP" sz="1300">
              <a:solidFill>
                <a:srgbClr val="000000"/>
              </a:solidFill>
              <a:latin typeface="Meiryo UI" panose="020B0604030504040204" pitchFamily="50" charset="-128"/>
              <a:ea typeface="Meiryo UI" panose="020B0604030504040204" pitchFamily="50" charset="-128"/>
            </a:endParaRPr>
          </a:p>
          <a:p>
            <a:pPr eaLnBrk="1" hangingPunct="1">
              <a:lnSpc>
                <a:spcPct val="100000"/>
              </a:lnSpc>
              <a:spcBef>
                <a:spcPct val="0"/>
              </a:spcBef>
              <a:buFontTx/>
              <a:buNone/>
            </a:pPr>
            <a:r>
              <a:rPr kumimoji="0" lang="ja-JP" altLang="en-US" sz="1200">
                <a:solidFill>
                  <a:srgbClr val="000000"/>
                </a:solidFill>
                <a:latin typeface="Meiryo UI" panose="020B0604030504040204" pitchFamily="50" charset="-128"/>
                <a:ea typeface="Meiryo UI" panose="020B0604030504040204" pitchFamily="50" charset="-128"/>
              </a:rPr>
              <a:t>（再商品化委託）</a:t>
            </a:r>
            <a:endParaRPr kumimoji="0" lang="en-US" altLang="ja-JP" sz="1200">
              <a:solidFill>
                <a:srgbClr val="000000"/>
              </a:solidFill>
              <a:latin typeface="Meiryo UI" panose="020B0604030504040204" pitchFamily="50" charset="-128"/>
              <a:ea typeface="Meiryo UI" panose="020B0604030504040204" pitchFamily="50" charset="-128"/>
            </a:endParaRPr>
          </a:p>
        </p:txBody>
      </p:sp>
      <p:sp>
        <p:nvSpPr>
          <p:cNvPr id="157" name="Rectangle 51">
            <a:extLst>
              <a:ext uri="{FF2B5EF4-FFF2-40B4-BE49-F238E27FC236}">
                <a16:creationId xmlns:a16="http://schemas.microsoft.com/office/drawing/2014/main" id="{B5A0F2A9-C6E3-4528-90FF-F24BA36E49EE}"/>
              </a:ext>
            </a:extLst>
          </p:cNvPr>
          <p:cNvSpPr>
            <a:spLocks noChangeArrowheads="1"/>
          </p:cNvSpPr>
          <p:nvPr/>
        </p:nvSpPr>
        <p:spPr bwMode="auto">
          <a:xfrm>
            <a:off x="2476500" y="5599113"/>
            <a:ext cx="2157413" cy="261937"/>
          </a:xfrm>
          <a:prstGeom prst="rect">
            <a:avLst/>
          </a:prstGeom>
          <a:solidFill>
            <a:srgbClr val="FFFFFF">
              <a:alpha val="50000"/>
            </a:srgbClr>
          </a:solidFill>
          <a:ln>
            <a:noFill/>
          </a:ln>
          <a:effectLst/>
        </p:spPr>
        <p:txBody>
          <a:bodyPr>
            <a:spAutoFit/>
          </a:bodyPr>
          <a:lstStyle/>
          <a:p>
            <a:pPr eaLnBrk="1" fontAlgn="auto" hangingPunct="1">
              <a:spcBef>
                <a:spcPts val="0"/>
              </a:spcBef>
              <a:spcAft>
                <a:spcPts val="0"/>
              </a:spcAft>
              <a:defRPr/>
            </a:pPr>
            <a:r>
              <a:rPr kumimoji="0" lang="ja-JP" altLang="en-US" sz="1100" kern="0" dirty="0">
                <a:solidFill>
                  <a:prstClr val="black"/>
                </a:solidFill>
                <a:latin typeface="Meiryo UI" panose="020B0604030504040204" pitchFamily="50" charset="-128"/>
                <a:ea typeface="Meiryo UI" panose="020B0604030504040204" pitchFamily="50" charset="-128"/>
              </a:rPr>
              <a:t>（</a:t>
            </a:r>
            <a:r>
              <a:rPr kumimoji="0" lang="ja-JP" altLang="en-US" sz="1100" kern="0" dirty="0">
                <a:solidFill>
                  <a:srgbClr val="008000"/>
                </a:solidFill>
                <a:latin typeface="Meiryo UI" panose="020B0604030504040204" pitchFamily="50" charset="-128"/>
                <a:ea typeface="Meiryo UI" panose="020B0604030504040204" pitchFamily="50" charset="-128"/>
              </a:rPr>
              <a:t>●</a:t>
            </a:r>
            <a:r>
              <a:rPr kumimoji="0" lang="ja-JP" altLang="en-US" sz="1100" kern="0" dirty="0">
                <a:solidFill>
                  <a:srgbClr val="000000"/>
                </a:solidFill>
                <a:latin typeface="Meiryo UI" panose="020B0604030504040204" pitchFamily="50" charset="-128"/>
                <a:ea typeface="Meiryo UI" panose="020B0604030504040204" pitchFamily="50" charset="-128"/>
              </a:rPr>
              <a:t>契約・認定計画）</a:t>
            </a:r>
          </a:p>
        </p:txBody>
      </p:sp>
      <p:sp>
        <p:nvSpPr>
          <p:cNvPr id="39" name="Rectangle 52">
            <a:extLst>
              <a:ext uri="{FF2B5EF4-FFF2-40B4-BE49-F238E27FC236}">
                <a16:creationId xmlns:a16="http://schemas.microsoft.com/office/drawing/2014/main" id="{836170F7-7F12-4AB8-950A-ABA89F3C6E9F}"/>
              </a:ext>
            </a:extLst>
          </p:cNvPr>
          <p:cNvSpPr>
            <a:spLocks noChangeArrowheads="1"/>
          </p:cNvSpPr>
          <p:nvPr/>
        </p:nvSpPr>
        <p:spPr bwMode="auto">
          <a:xfrm>
            <a:off x="5830888" y="3808413"/>
            <a:ext cx="1758950" cy="893762"/>
          </a:xfrm>
          <a:prstGeom prst="rect">
            <a:avLst/>
          </a:prstGeom>
          <a:solidFill>
            <a:schemeClr val="bg1">
              <a:alpha val="50000"/>
            </a:schemeClr>
          </a:solidFill>
          <a:ln>
            <a:noFill/>
          </a:ln>
          <a:effectLst/>
        </p:spPr>
        <p:txBody>
          <a:bodyPr>
            <a:spAutoFit/>
          </a:bodyPr>
          <a:lstStyle/>
          <a:p>
            <a:pPr eaLnBrk="1" fontAlgn="auto" hangingPunct="1">
              <a:spcBef>
                <a:spcPts val="0"/>
              </a:spcBef>
              <a:spcAft>
                <a:spcPts val="0"/>
              </a:spcAft>
              <a:defRPr/>
            </a:pPr>
            <a:r>
              <a:rPr kumimoji="0" lang="en-US" altLang="ja-JP" sz="1400" kern="0" dirty="0">
                <a:solidFill>
                  <a:srgbClr val="FF9900"/>
                </a:solidFill>
                <a:latin typeface="Meiryo UI" panose="020B0604030504040204" pitchFamily="50" charset="-128"/>
                <a:ea typeface="Meiryo UI" panose="020B0604030504040204" pitchFamily="50" charset="-128"/>
              </a:rPr>
              <a:t>●</a:t>
            </a:r>
            <a:r>
              <a:rPr kumimoji="0" lang="ja-JP" altLang="en-US" sz="1400" kern="0" dirty="0">
                <a:solidFill>
                  <a:srgbClr val="000000"/>
                </a:solidFill>
                <a:latin typeface="Meiryo UI" panose="020B0604030504040204" pitchFamily="50" charset="-128"/>
                <a:ea typeface="Meiryo UI" panose="020B0604030504040204" pitchFamily="50" charset="-128"/>
              </a:rPr>
              <a:t>再商品化委託</a:t>
            </a:r>
            <a:endParaRPr kumimoji="0" lang="en-US" altLang="ja-JP" sz="1400" kern="0" dirty="0">
              <a:solidFill>
                <a:srgbClr val="000000"/>
              </a:solidFill>
              <a:latin typeface="Meiryo UI" panose="020B0604030504040204" pitchFamily="50" charset="-128"/>
              <a:ea typeface="Meiryo UI" panose="020B0604030504040204" pitchFamily="50" charset="-128"/>
            </a:endParaRPr>
          </a:p>
          <a:p>
            <a:pPr eaLnBrk="1" fontAlgn="auto" hangingPunct="1">
              <a:spcBef>
                <a:spcPts val="0"/>
              </a:spcBef>
              <a:spcAft>
                <a:spcPts val="0"/>
              </a:spcAft>
              <a:defRPr/>
            </a:pPr>
            <a:r>
              <a:rPr kumimoji="0" lang="ja-JP" altLang="en-US" sz="1400" kern="0" dirty="0">
                <a:solidFill>
                  <a:srgbClr val="000000"/>
                </a:solidFill>
                <a:latin typeface="Meiryo UI" panose="020B0604030504040204" pitchFamily="50" charset="-128"/>
                <a:ea typeface="Meiryo UI" panose="020B0604030504040204" pitchFamily="50" charset="-128"/>
              </a:rPr>
              <a:t>　費用</a:t>
            </a:r>
            <a:r>
              <a:rPr kumimoji="0" lang="en-US" altLang="ja-JP" sz="1400" kern="0" dirty="0">
                <a:solidFill>
                  <a:srgbClr val="000000"/>
                </a:solidFill>
                <a:latin typeface="Meiryo UI" panose="020B0604030504040204" pitchFamily="50" charset="-128"/>
                <a:ea typeface="Meiryo UI" panose="020B0604030504040204" pitchFamily="50" charset="-128"/>
              </a:rPr>
              <a:t>(</a:t>
            </a:r>
            <a:r>
              <a:rPr kumimoji="0" lang="ja-JP" altLang="en-US" sz="1400" kern="0" dirty="0">
                <a:solidFill>
                  <a:srgbClr val="000000"/>
                </a:solidFill>
                <a:latin typeface="Meiryo UI" panose="020B0604030504040204" pitchFamily="50" charset="-128"/>
                <a:ea typeface="Meiryo UI" panose="020B0604030504040204" pitchFamily="50" charset="-128"/>
              </a:rPr>
              <a:t>逆有償分</a:t>
            </a:r>
            <a:r>
              <a:rPr kumimoji="0" lang="en-US" altLang="ja-JP" sz="1400" kern="0" dirty="0">
                <a:solidFill>
                  <a:srgbClr val="000000"/>
                </a:solidFill>
                <a:latin typeface="Meiryo UI" panose="020B0604030504040204" pitchFamily="50" charset="-128"/>
                <a:ea typeface="Meiryo UI" panose="020B0604030504040204" pitchFamily="50" charset="-128"/>
              </a:rPr>
              <a:t>)</a:t>
            </a:r>
          </a:p>
          <a:p>
            <a:pPr eaLnBrk="1" fontAlgn="auto" hangingPunct="1">
              <a:spcBef>
                <a:spcPts val="0"/>
              </a:spcBef>
              <a:spcAft>
                <a:spcPts val="0"/>
              </a:spcAft>
              <a:defRPr/>
            </a:pPr>
            <a:r>
              <a:rPr kumimoji="0" lang="ja-JP" altLang="en-US" sz="1200" kern="0" dirty="0">
                <a:solidFill>
                  <a:srgbClr val="000000"/>
                </a:solidFill>
                <a:latin typeface="Meiryo UI" panose="020B0604030504040204" pitchFamily="50" charset="-128"/>
                <a:ea typeface="Meiryo UI" panose="020B0604030504040204" pitchFamily="50" charset="-128"/>
              </a:rPr>
              <a:t>　（容リ分・認定計画分</a:t>
            </a:r>
            <a:endParaRPr kumimoji="0" lang="en-US" altLang="ja-JP" sz="1200" kern="0" dirty="0">
              <a:solidFill>
                <a:srgbClr val="000000"/>
              </a:solidFill>
              <a:latin typeface="Meiryo UI" panose="020B0604030504040204" pitchFamily="50" charset="-128"/>
              <a:ea typeface="Meiryo UI" panose="020B0604030504040204" pitchFamily="50" charset="-128"/>
            </a:endParaRPr>
          </a:p>
          <a:p>
            <a:pPr eaLnBrk="1" fontAlgn="auto" hangingPunct="1">
              <a:spcBef>
                <a:spcPts val="0"/>
              </a:spcBef>
              <a:spcAft>
                <a:spcPts val="0"/>
              </a:spcAft>
              <a:defRPr/>
            </a:pPr>
            <a:r>
              <a:rPr kumimoji="0" lang="ja-JP" altLang="en-US" sz="1200" kern="0" dirty="0">
                <a:solidFill>
                  <a:srgbClr val="000000"/>
                </a:solidFill>
                <a:latin typeface="Meiryo UI" panose="020B0604030504040204" pitchFamily="50" charset="-128"/>
                <a:ea typeface="Meiryo UI" panose="020B0604030504040204" pitchFamily="50" charset="-128"/>
              </a:rPr>
              <a:t>　　・製品プラ分を含む）</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19" name="Rectangle 46">
            <a:extLst>
              <a:ext uri="{FF2B5EF4-FFF2-40B4-BE49-F238E27FC236}">
                <a16:creationId xmlns:a16="http://schemas.microsoft.com/office/drawing/2014/main" id="{CEB6C050-6CFF-44DC-8ED1-824800E4B8E9}"/>
              </a:ext>
            </a:extLst>
          </p:cNvPr>
          <p:cNvSpPr>
            <a:spLocks noChangeArrowheads="1"/>
          </p:cNvSpPr>
          <p:nvPr/>
        </p:nvSpPr>
        <p:spPr bwMode="auto">
          <a:xfrm>
            <a:off x="5907088" y="1446213"/>
            <a:ext cx="1358900" cy="922337"/>
          </a:xfrm>
          <a:prstGeom prst="rect">
            <a:avLst/>
          </a:prstGeom>
          <a:solidFill>
            <a:schemeClr val="bg1">
              <a:alpha val="50000"/>
            </a:schemeClr>
          </a:solidFill>
          <a:ln>
            <a:noFill/>
          </a:ln>
          <a:effectLst/>
        </p:spPr>
        <p:txBody>
          <a:bodyPr>
            <a:spAutoFit/>
          </a:bodyPr>
          <a:lstStyle/>
          <a:p>
            <a:pPr eaLnBrk="1" fontAlgn="auto" hangingPunct="1">
              <a:spcBef>
                <a:spcPts val="0"/>
              </a:spcBef>
              <a:spcAft>
                <a:spcPts val="0"/>
              </a:spcAft>
              <a:defRPr/>
            </a:pPr>
            <a:r>
              <a:rPr kumimoji="0" lang="en-US" altLang="ja-JP" sz="1400" kern="0" dirty="0">
                <a:solidFill>
                  <a:srgbClr val="FF9900"/>
                </a:solidFill>
                <a:latin typeface="Meiryo UI" panose="020B0604030504040204" pitchFamily="50" charset="-128"/>
                <a:ea typeface="Meiryo UI" panose="020B0604030504040204" pitchFamily="50" charset="-128"/>
              </a:rPr>
              <a:t>●</a:t>
            </a:r>
            <a:r>
              <a:rPr kumimoji="0" lang="ja-JP" altLang="en-US" sz="1400" kern="0" dirty="0">
                <a:solidFill>
                  <a:srgbClr val="000000"/>
                </a:solidFill>
                <a:latin typeface="Meiryo UI" panose="020B0604030504040204" pitchFamily="50" charset="-128"/>
                <a:ea typeface="Meiryo UI" panose="020B0604030504040204" pitchFamily="50" charset="-128"/>
              </a:rPr>
              <a:t>再商品化</a:t>
            </a:r>
            <a:endParaRPr kumimoji="0" lang="en-US" altLang="ja-JP" sz="1400" kern="0" dirty="0">
              <a:solidFill>
                <a:srgbClr val="000000"/>
              </a:solidFill>
              <a:latin typeface="Meiryo UI" panose="020B0604030504040204" pitchFamily="50" charset="-128"/>
              <a:ea typeface="Meiryo UI" panose="020B0604030504040204" pitchFamily="50" charset="-128"/>
            </a:endParaRPr>
          </a:p>
          <a:p>
            <a:pPr eaLnBrk="1" fontAlgn="auto" hangingPunct="1">
              <a:spcBef>
                <a:spcPts val="0"/>
              </a:spcBef>
              <a:spcAft>
                <a:spcPts val="0"/>
              </a:spcAft>
              <a:defRPr/>
            </a:pPr>
            <a:r>
              <a:rPr kumimoji="0" lang="ja-JP" altLang="en-US" sz="1400" kern="0" dirty="0">
                <a:solidFill>
                  <a:srgbClr val="000000"/>
                </a:solidFill>
                <a:latin typeface="Meiryo UI" panose="020B0604030504040204" pitchFamily="50" charset="-128"/>
                <a:ea typeface="Meiryo UI" panose="020B0604030504040204" pitchFamily="50" charset="-128"/>
              </a:rPr>
              <a:t>　　実施委託料</a:t>
            </a:r>
            <a:endParaRPr kumimoji="0" lang="en-US" altLang="ja-JP" sz="1400" kern="0" dirty="0">
              <a:solidFill>
                <a:srgbClr val="000000"/>
              </a:solidFill>
              <a:latin typeface="Meiryo UI" panose="020B0604030504040204" pitchFamily="50" charset="-128"/>
              <a:ea typeface="Meiryo UI" panose="020B0604030504040204" pitchFamily="50" charset="-128"/>
            </a:endParaRPr>
          </a:p>
          <a:p>
            <a:pPr eaLnBrk="1" fontAlgn="auto" hangingPunct="1">
              <a:spcBef>
                <a:spcPts val="0"/>
              </a:spcBef>
              <a:spcAft>
                <a:spcPts val="0"/>
              </a:spcAft>
              <a:defRPr/>
            </a:pPr>
            <a:r>
              <a:rPr kumimoji="0" lang="ja-JP" altLang="en-US" sz="1400" kern="0" dirty="0">
                <a:solidFill>
                  <a:srgbClr val="000000"/>
                </a:solidFill>
                <a:latin typeface="Meiryo UI" panose="020B0604030504040204" pitchFamily="50" charset="-128"/>
                <a:ea typeface="Meiryo UI" panose="020B0604030504040204" pitchFamily="50" charset="-128"/>
              </a:rPr>
              <a:t>　 </a:t>
            </a:r>
            <a:r>
              <a:rPr kumimoji="0" lang="ja-JP" altLang="en-US" sz="1200" kern="0" dirty="0">
                <a:solidFill>
                  <a:srgbClr val="000000"/>
                </a:solidFill>
                <a:latin typeface="Meiryo UI" panose="020B0604030504040204" pitchFamily="50" charset="-128"/>
                <a:ea typeface="Meiryo UI" panose="020B0604030504040204" pitchFamily="50" charset="-128"/>
              </a:rPr>
              <a:t>（認定計画分</a:t>
            </a:r>
            <a:endParaRPr kumimoji="0" lang="en-US" altLang="ja-JP" sz="1200" kern="0" dirty="0">
              <a:solidFill>
                <a:srgbClr val="000000"/>
              </a:solidFill>
              <a:latin typeface="Meiryo UI" panose="020B0604030504040204" pitchFamily="50" charset="-128"/>
              <a:ea typeface="Meiryo UI" panose="020B0604030504040204" pitchFamily="50" charset="-128"/>
            </a:endParaRPr>
          </a:p>
          <a:p>
            <a:pPr eaLnBrk="1" fontAlgn="auto" hangingPunct="1">
              <a:spcBef>
                <a:spcPts val="0"/>
              </a:spcBef>
              <a:spcAft>
                <a:spcPts val="0"/>
              </a:spcAft>
              <a:defRPr/>
            </a:pPr>
            <a:r>
              <a:rPr kumimoji="0" lang="ja-JP" altLang="en-US" sz="1200" kern="0" dirty="0">
                <a:solidFill>
                  <a:srgbClr val="000000"/>
                </a:solidFill>
                <a:latin typeface="Meiryo UI" panose="020B0604030504040204" pitchFamily="50" charset="-128"/>
                <a:ea typeface="Meiryo UI" panose="020B0604030504040204" pitchFamily="50" charset="-128"/>
              </a:rPr>
              <a:t>　　　を含む）</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46089" name="Line 114">
            <a:extLst>
              <a:ext uri="{FF2B5EF4-FFF2-40B4-BE49-F238E27FC236}">
                <a16:creationId xmlns:a16="http://schemas.microsoft.com/office/drawing/2014/main" id="{C04C7EA1-BDCD-457A-A8B1-A0D64C3F9E75}"/>
              </a:ext>
            </a:extLst>
          </p:cNvPr>
          <p:cNvSpPr>
            <a:spLocks noChangeShapeType="1"/>
          </p:cNvSpPr>
          <p:nvPr/>
        </p:nvSpPr>
        <p:spPr bwMode="auto">
          <a:xfrm flipH="1" flipV="1">
            <a:off x="5143500" y="3362325"/>
            <a:ext cx="0" cy="1908175"/>
          </a:xfrm>
          <a:prstGeom prst="line">
            <a:avLst/>
          </a:prstGeom>
          <a:noFill/>
          <a:ln w="5080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Rectangle 30">
            <a:extLst>
              <a:ext uri="{FF2B5EF4-FFF2-40B4-BE49-F238E27FC236}">
                <a16:creationId xmlns:a16="http://schemas.microsoft.com/office/drawing/2014/main" id="{88EF1DA2-500F-463F-B92E-A1BCAC9190C8}"/>
              </a:ext>
            </a:extLst>
          </p:cNvPr>
          <p:cNvSpPr>
            <a:spLocks noChangeArrowheads="1"/>
          </p:cNvSpPr>
          <p:nvPr/>
        </p:nvSpPr>
        <p:spPr bwMode="auto">
          <a:xfrm>
            <a:off x="7405688" y="5302250"/>
            <a:ext cx="1630362" cy="1120775"/>
          </a:xfrm>
          <a:prstGeom prst="rect">
            <a:avLst/>
          </a:prstGeom>
          <a:solidFill>
            <a:srgbClr val="C0C0C0"/>
          </a:solidFill>
          <a:ln w="19050">
            <a:solidFill>
              <a:schemeClr val="tx1"/>
            </a:solidFill>
            <a:miter lim="800000"/>
            <a:headEnd/>
            <a:tailEnd/>
          </a:ln>
          <a:effectLst/>
        </p:spPr>
        <p:txBody>
          <a:bodyPr wrap="none" anchor="ctr"/>
          <a:lstStyle/>
          <a:p>
            <a:pPr eaLnBrk="1" fontAlgn="auto" hangingPunct="1">
              <a:spcBef>
                <a:spcPts val="0"/>
              </a:spcBef>
              <a:spcAft>
                <a:spcPts val="0"/>
              </a:spcAft>
              <a:defRPr/>
            </a:pPr>
            <a:endParaRPr kumimoji="0" lang="ja-JP" altLang="en-US" kern="0">
              <a:solidFill>
                <a:srgbClr val="000000"/>
              </a:solidFill>
              <a:latin typeface="ＭＳ ゴシック" panose="020B0609070205080204" pitchFamily="49" charset="-128"/>
              <a:ea typeface="ＭＳ ゴシック" panose="020B0609070205080204" pitchFamily="49" charset="-128"/>
            </a:endParaRPr>
          </a:p>
        </p:txBody>
      </p:sp>
      <p:sp>
        <p:nvSpPr>
          <p:cNvPr id="46091" name="Rectangle 26">
            <a:extLst>
              <a:ext uri="{FF2B5EF4-FFF2-40B4-BE49-F238E27FC236}">
                <a16:creationId xmlns:a16="http://schemas.microsoft.com/office/drawing/2014/main" id="{FEEE9306-81BE-4B6C-BABC-7BE04D1EEA90}"/>
              </a:ext>
            </a:extLst>
          </p:cNvPr>
          <p:cNvSpPr>
            <a:spLocks noChangeArrowheads="1"/>
          </p:cNvSpPr>
          <p:nvPr/>
        </p:nvSpPr>
        <p:spPr bwMode="auto">
          <a:xfrm>
            <a:off x="7451725" y="5535613"/>
            <a:ext cx="1538288" cy="6159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kumimoji="0" lang="ja-JP" altLang="en-US" sz="1700" b="1">
                <a:solidFill>
                  <a:srgbClr val="000000"/>
                </a:solidFill>
                <a:latin typeface="Meiryo UI" panose="020B0604030504040204" pitchFamily="50" charset="-128"/>
                <a:ea typeface="Meiryo UI" panose="020B0604030504040204" pitchFamily="50" charset="-128"/>
              </a:rPr>
              <a:t>再商品化製品</a:t>
            </a:r>
          </a:p>
          <a:p>
            <a:pPr algn="ctr" eaLnBrk="1" hangingPunct="1">
              <a:lnSpc>
                <a:spcPct val="100000"/>
              </a:lnSpc>
              <a:spcBef>
                <a:spcPct val="0"/>
              </a:spcBef>
              <a:buFontTx/>
              <a:buNone/>
            </a:pPr>
            <a:r>
              <a:rPr kumimoji="0" lang="ja-JP" altLang="en-US" sz="1700" b="1">
                <a:solidFill>
                  <a:srgbClr val="000000"/>
                </a:solidFill>
                <a:latin typeface="Meiryo UI" panose="020B0604030504040204" pitchFamily="50" charset="-128"/>
                <a:ea typeface="Meiryo UI" panose="020B0604030504040204" pitchFamily="50" charset="-128"/>
              </a:rPr>
              <a:t>利用事業者</a:t>
            </a:r>
          </a:p>
        </p:txBody>
      </p:sp>
      <p:sp>
        <p:nvSpPr>
          <p:cNvPr id="18" name="Rectangle 34">
            <a:extLst>
              <a:ext uri="{FF2B5EF4-FFF2-40B4-BE49-F238E27FC236}">
                <a16:creationId xmlns:a16="http://schemas.microsoft.com/office/drawing/2014/main" id="{1ADCAD21-D1DF-4FB9-8CF2-BA8D0C5913C0}"/>
              </a:ext>
            </a:extLst>
          </p:cNvPr>
          <p:cNvSpPr>
            <a:spLocks noChangeArrowheads="1"/>
          </p:cNvSpPr>
          <p:nvPr/>
        </p:nvSpPr>
        <p:spPr bwMode="auto">
          <a:xfrm>
            <a:off x="4211638" y="769938"/>
            <a:ext cx="4845050" cy="571500"/>
          </a:xfrm>
          <a:prstGeom prst="rect">
            <a:avLst/>
          </a:prstGeom>
          <a:solidFill>
            <a:srgbClr val="CCFFFF"/>
          </a:solidFill>
          <a:ln w="50800">
            <a:solidFill>
              <a:schemeClr val="tx1"/>
            </a:solidFill>
            <a:miter lim="800000"/>
            <a:headEnd/>
            <a:tailEnd/>
          </a:ln>
          <a:effectLst/>
        </p:spPr>
        <p:txBody>
          <a:bodyPr wrap="none" anchor="ctr"/>
          <a:lstStyle/>
          <a:p>
            <a:pPr eaLnBrk="1" fontAlgn="auto" hangingPunct="1">
              <a:spcBef>
                <a:spcPts val="0"/>
              </a:spcBef>
              <a:spcAft>
                <a:spcPts val="0"/>
              </a:spcAft>
              <a:defRPr/>
            </a:pPr>
            <a:endParaRPr kumimoji="0" lang="ja-JP" altLang="en-US" kern="0">
              <a:solidFill>
                <a:srgbClr val="000000"/>
              </a:solidFill>
              <a:latin typeface="Arial" charset="0"/>
            </a:endParaRPr>
          </a:p>
        </p:txBody>
      </p:sp>
      <p:sp>
        <p:nvSpPr>
          <p:cNvPr id="9" name="Rectangle 28">
            <a:extLst>
              <a:ext uri="{FF2B5EF4-FFF2-40B4-BE49-F238E27FC236}">
                <a16:creationId xmlns:a16="http://schemas.microsoft.com/office/drawing/2014/main" id="{425922FF-BA5D-4ED2-B98E-0937F52AAFE4}"/>
              </a:ext>
            </a:extLst>
          </p:cNvPr>
          <p:cNvSpPr>
            <a:spLocks noChangeArrowheads="1"/>
          </p:cNvSpPr>
          <p:nvPr/>
        </p:nvSpPr>
        <p:spPr bwMode="auto">
          <a:xfrm>
            <a:off x="3332163" y="2522538"/>
            <a:ext cx="5702300" cy="1252537"/>
          </a:xfrm>
          <a:prstGeom prst="rect">
            <a:avLst/>
          </a:prstGeom>
          <a:solidFill>
            <a:schemeClr val="bg1">
              <a:lumMod val="95000"/>
            </a:schemeClr>
          </a:solidFill>
          <a:ln w="50800">
            <a:solidFill>
              <a:schemeClr val="tx1"/>
            </a:solidFill>
            <a:miter lim="800000"/>
            <a:headEnd/>
            <a:tailEnd/>
          </a:ln>
          <a:effectLst/>
        </p:spPr>
        <p:txBody>
          <a:bodyPr wrap="none" anchor="ctr"/>
          <a:lstStyle/>
          <a:p>
            <a:pPr eaLnBrk="1" fontAlgn="auto" hangingPunct="1">
              <a:spcBef>
                <a:spcPts val="0"/>
              </a:spcBef>
              <a:spcAft>
                <a:spcPts val="0"/>
              </a:spcAft>
              <a:defRPr/>
            </a:pPr>
            <a:endParaRPr kumimoji="0" lang="ja-JP" altLang="en-US" kern="0">
              <a:solidFill>
                <a:srgbClr val="000000"/>
              </a:solidFill>
              <a:latin typeface="Arial" charset="0"/>
            </a:endParaRPr>
          </a:p>
        </p:txBody>
      </p:sp>
      <p:sp>
        <p:nvSpPr>
          <p:cNvPr id="16" name="Rectangle 33">
            <a:extLst>
              <a:ext uri="{FF2B5EF4-FFF2-40B4-BE49-F238E27FC236}">
                <a16:creationId xmlns:a16="http://schemas.microsoft.com/office/drawing/2014/main" id="{028BE9B7-FD80-4A57-B555-EF178907A903}"/>
              </a:ext>
            </a:extLst>
          </p:cNvPr>
          <p:cNvSpPr>
            <a:spLocks noChangeArrowheads="1"/>
          </p:cNvSpPr>
          <p:nvPr/>
        </p:nvSpPr>
        <p:spPr bwMode="auto">
          <a:xfrm>
            <a:off x="4398963" y="5294313"/>
            <a:ext cx="1968500" cy="1128712"/>
          </a:xfrm>
          <a:prstGeom prst="rect">
            <a:avLst/>
          </a:prstGeom>
          <a:solidFill>
            <a:srgbClr val="FFCC99"/>
          </a:solidFill>
          <a:ln w="50800">
            <a:solidFill>
              <a:schemeClr val="tx1"/>
            </a:solidFill>
            <a:miter lim="800000"/>
            <a:headEnd/>
            <a:tailEnd/>
          </a:ln>
          <a:effectLst/>
        </p:spPr>
        <p:txBody>
          <a:bodyPr wrap="none" anchor="ctr"/>
          <a:lstStyle/>
          <a:p>
            <a:pPr eaLnBrk="1" fontAlgn="auto" hangingPunct="1">
              <a:spcBef>
                <a:spcPts val="0"/>
              </a:spcBef>
              <a:spcAft>
                <a:spcPts val="0"/>
              </a:spcAft>
              <a:defRPr/>
            </a:pPr>
            <a:endParaRPr kumimoji="0" lang="ja-JP" altLang="en-US" kern="0">
              <a:solidFill>
                <a:srgbClr val="000000"/>
              </a:solidFill>
              <a:latin typeface="Arial" charset="0"/>
            </a:endParaRPr>
          </a:p>
        </p:txBody>
      </p:sp>
      <p:sp>
        <p:nvSpPr>
          <p:cNvPr id="46095" name="Rectangle 32">
            <a:extLst>
              <a:ext uri="{FF2B5EF4-FFF2-40B4-BE49-F238E27FC236}">
                <a16:creationId xmlns:a16="http://schemas.microsoft.com/office/drawing/2014/main" id="{4CE8C67D-CA7C-4D84-9774-9A576341ADAA}"/>
              </a:ext>
            </a:extLst>
          </p:cNvPr>
          <p:cNvSpPr>
            <a:spLocks noChangeArrowheads="1"/>
          </p:cNvSpPr>
          <p:nvPr/>
        </p:nvSpPr>
        <p:spPr bwMode="auto">
          <a:xfrm>
            <a:off x="298450" y="5300663"/>
            <a:ext cx="1671638" cy="1122362"/>
          </a:xfrm>
          <a:prstGeom prst="rect">
            <a:avLst/>
          </a:prstGeom>
          <a:solidFill>
            <a:srgbClr val="CCFF9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endParaRPr kumimoji="0" lang="ja-JP" altLang="en-US" sz="1800">
              <a:solidFill>
                <a:srgbClr val="000000"/>
              </a:solidFill>
              <a:latin typeface="Arial" panose="020B0604020202020204" pitchFamily="34" charset="0"/>
            </a:endParaRPr>
          </a:p>
        </p:txBody>
      </p:sp>
      <p:sp>
        <p:nvSpPr>
          <p:cNvPr id="46096" name="Rectangle 31">
            <a:extLst>
              <a:ext uri="{FF2B5EF4-FFF2-40B4-BE49-F238E27FC236}">
                <a16:creationId xmlns:a16="http://schemas.microsoft.com/office/drawing/2014/main" id="{A165B592-445C-469F-8006-C4EBB24C2EC8}"/>
              </a:ext>
            </a:extLst>
          </p:cNvPr>
          <p:cNvSpPr>
            <a:spLocks noChangeArrowheads="1"/>
          </p:cNvSpPr>
          <p:nvPr/>
        </p:nvSpPr>
        <p:spPr bwMode="auto">
          <a:xfrm>
            <a:off x="285750" y="773113"/>
            <a:ext cx="2286000" cy="528637"/>
          </a:xfrm>
          <a:prstGeom prst="rect">
            <a:avLst/>
          </a:prstGeom>
          <a:solidFill>
            <a:srgbClr val="FFFF99"/>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endParaRPr kumimoji="0" lang="ja-JP" altLang="ja-JP" sz="1800" b="1">
              <a:solidFill>
                <a:srgbClr val="000000"/>
              </a:solidFill>
              <a:latin typeface="ＭＳ ゴシック" panose="020B0609070205080204" pitchFamily="49" charset="-128"/>
              <a:ea typeface="ＭＳ ゴシック" panose="020B0609070205080204" pitchFamily="49" charset="-128"/>
            </a:endParaRPr>
          </a:p>
        </p:txBody>
      </p:sp>
      <p:sp>
        <p:nvSpPr>
          <p:cNvPr id="46097" name="Text Box 6">
            <a:extLst>
              <a:ext uri="{FF2B5EF4-FFF2-40B4-BE49-F238E27FC236}">
                <a16:creationId xmlns:a16="http://schemas.microsoft.com/office/drawing/2014/main" id="{68914E25-259E-4C0B-B477-1FA5A0946496}"/>
              </a:ext>
            </a:extLst>
          </p:cNvPr>
          <p:cNvSpPr txBox="1">
            <a:spLocks noChangeArrowheads="1"/>
          </p:cNvSpPr>
          <p:nvPr/>
        </p:nvSpPr>
        <p:spPr bwMode="auto">
          <a:xfrm>
            <a:off x="5724525" y="2808288"/>
            <a:ext cx="31115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1600" b="1">
                <a:solidFill>
                  <a:srgbClr val="000000"/>
                </a:solidFill>
                <a:latin typeface="Meiryo UI" panose="020B0604030504040204" pitchFamily="50" charset="-128"/>
                <a:ea typeface="Meiryo UI" panose="020B0604030504040204" pitchFamily="50" charset="-128"/>
              </a:rPr>
              <a:t>　公益財団法人</a:t>
            </a:r>
          </a:p>
          <a:p>
            <a:pPr eaLnBrk="1" hangingPunct="1">
              <a:lnSpc>
                <a:spcPct val="100000"/>
              </a:lnSpc>
              <a:spcBef>
                <a:spcPct val="0"/>
              </a:spcBef>
              <a:buFontTx/>
              <a:buNone/>
            </a:pPr>
            <a:r>
              <a:rPr lang="ja-JP" altLang="en-US" sz="1800" b="1">
                <a:solidFill>
                  <a:srgbClr val="000000"/>
                </a:solidFill>
                <a:latin typeface="Meiryo UI" panose="020B0604030504040204" pitchFamily="50" charset="-128"/>
                <a:ea typeface="Meiryo UI" panose="020B0604030504040204" pitchFamily="50" charset="-128"/>
              </a:rPr>
              <a:t>  日本容器包装リサイクル協会</a:t>
            </a:r>
          </a:p>
        </p:txBody>
      </p:sp>
      <p:sp>
        <p:nvSpPr>
          <p:cNvPr id="46098" name="Rectangle 9">
            <a:extLst>
              <a:ext uri="{FF2B5EF4-FFF2-40B4-BE49-F238E27FC236}">
                <a16:creationId xmlns:a16="http://schemas.microsoft.com/office/drawing/2014/main" id="{E7E4B550-9841-4707-AB56-33474CA2032E}"/>
              </a:ext>
            </a:extLst>
          </p:cNvPr>
          <p:cNvSpPr>
            <a:spLocks noChangeArrowheads="1"/>
          </p:cNvSpPr>
          <p:nvPr/>
        </p:nvSpPr>
        <p:spPr bwMode="auto">
          <a:xfrm>
            <a:off x="258763" y="866775"/>
            <a:ext cx="23510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kumimoji="0" lang="ja-JP" altLang="en-US" sz="1800" b="1">
                <a:solidFill>
                  <a:srgbClr val="000000"/>
                </a:solidFill>
                <a:latin typeface="Meiryo UI" panose="020B0604030504040204" pitchFamily="50" charset="-128"/>
                <a:ea typeface="Meiryo UI" panose="020B0604030504040204" pitchFamily="50" charset="-128"/>
              </a:rPr>
              <a:t>消 費 者　</a:t>
            </a:r>
            <a:r>
              <a:rPr kumimoji="0" lang="en-US" altLang="ja-JP" sz="1800" b="1">
                <a:solidFill>
                  <a:srgbClr val="000000"/>
                </a:solidFill>
                <a:latin typeface="Meiryo UI" panose="020B0604030504040204" pitchFamily="50" charset="-128"/>
                <a:ea typeface="Meiryo UI" panose="020B0604030504040204" pitchFamily="50" charset="-128"/>
              </a:rPr>
              <a:t>【</a:t>
            </a:r>
            <a:r>
              <a:rPr kumimoji="0" lang="ja-JP" altLang="en-US" sz="1800" b="1">
                <a:solidFill>
                  <a:srgbClr val="000000"/>
                </a:solidFill>
                <a:latin typeface="Meiryo UI" panose="020B0604030504040204" pitchFamily="50" charset="-128"/>
                <a:ea typeface="Meiryo UI" panose="020B0604030504040204" pitchFamily="50" charset="-128"/>
              </a:rPr>
              <a:t>分別排出</a:t>
            </a:r>
            <a:r>
              <a:rPr kumimoji="0" lang="en-US" altLang="ja-JP" sz="1800" b="1">
                <a:solidFill>
                  <a:srgbClr val="000000"/>
                </a:solidFill>
                <a:latin typeface="Meiryo UI" panose="020B0604030504040204" pitchFamily="50" charset="-128"/>
                <a:ea typeface="Meiryo UI" panose="020B0604030504040204" pitchFamily="50" charset="-128"/>
              </a:rPr>
              <a:t>】</a:t>
            </a:r>
            <a:endParaRPr kumimoji="0" lang="ja-JP" altLang="en-US" sz="1800" b="1">
              <a:solidFill>
                <a:srgbClr val="000000"/>
              </a:solidFill>
              <a:latin typeface="Meiryo UI" panose="020B0604030504040204" pitchFamily="50" charset="-128"/>
              <a:ea typeface="Meiryo UI" panose="020B0604030504040204" pitchFamily="50" charset="-128"/>
            </a:endParaRPr>
          </a:p>
        </p:txBody>
      </p:sp>
      <p:sp>
        <p:nvSpPr>
          <p:cNvPr id="46099" name="Rectangle 14">
            <a:extLst>
              <a:ext uri="{FF2B5EF4-FFF2-40B4-BE49-F238E27FC236}">
                <a16:creationId xmlns:a16="http://schemas.microsoft.com/office/drawing/2014/main" id="{0455B1F4-4DD7-452F-A93D-41232E8D633B}"/>
              </a:ext>
            </a:extLst>
          </p:cNvPr>
          <p:cNvSpPr>
            <a:spLocks noChangeArrowheads="1"/>
          </p:cNvSpPr>
          <p:nvPr/>
        </p:nvSpPr>
        <p:spPr bwMode="auto">
          <a:xfrm>
            <a:off x="325438" y="5448300"/>
            <a:ext cx="165417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ts val="2000"/>
              </a:lnSpc>
              <a:spcBef>
                <a:spcPct val="0"/>
              </a:spcBef>
              <a:buFontTx/>
              <a:buNone/>
            </a:pPr>
            <a:r>
              <a:rPr kumimoji="0" lang="ja-JP" altLang="en-US" sz="1800" b="1">
                <a:solidFill>
                  <a:srgbClr val="000000"/>
                </a:solidFill>
                <a:latin typeface="Meiryo UI" panose="020B0604030504040204" pitchFamily="50" charset="-128"/>
                <a:ea typeface="Meiryo UI" panose="020B0604030504040204" pitchFamily="50" charset="-128"/>
              </a:rPr>
              <a:t>市 町 村</a:t>
            </a:r>
            <a:endParaRPr kumimoji="0" lang="en-US" altLang="ja-JP" sz="1800" b="1">
              <a:solidFill>
                <a:srgbClr val="000000"/>
              </a:solidFill>
              <a:latin typeface="Meiryo UI" panose="020B0604030504040204" pitchFamily="50" charset="-128"/>
              <a:ea typeface="Meiryo UI" panose="020B0604030504040204" pitchFamily="50" charset="-128"/>
            </a:endParaRPr>
          </a:p>
          <a:p>
            <a:pPr algn="ctr" eaLnBrk="1" hangingPunct="1">
              <a:lnSpc>
                <a:spcPts val="2000"/>
              </a:lnSpc>
              <a:spcBef>
                <a:spcPct val="0"/>
              </a:spcBef>
              <a:buFontTx/>
              <a:buNone/>
            </a:pPr>
            <a:r>
              <a:rPr kumimoji="0" lang="en-US" altLang="ja-JP" sz="1800" b="1">
                <a:solidFill>
                  <a:srgbClr val="000000"/>
                </a:solidFill>
                <a:latin typeface="Meiryo UI" panose="020B0604030504040204" pitchFamily="50" charset="-128"/>
                <a:ea typeface="Meiryo UI" panose="020B0604030504040204" pitchFamily="50" charset="-128"/>
              </a:rPr>
              <a:t>【</a:t>
            </a:r>
            <a:r>
              <a:rPr kumimoji="0" lang="ja-JP" altLang="en-US" sz="1800" b="1">
                <a:solidFill>
                  <a:srgbClr val="000000"/>
                </a:solidFill>
                <a:latin typeface="Meiryo UI" panose="020B0604030504040204" pitchFamily="50" charset="-128"/>
                <a:ea typeface="Meiryo UI" panose="020B0604030504040204" pitchFamily="50" charset="-128"/>
              </a:rPr>
              <a:t>分別収集</a:t>
            </a:r>
            <a:r>
              <a:rPr kumimoji="0" lang="en-US" altLang="ja-JP" sz="1800" b="1">
                <a:solidFill>
                  <a:srgbClr val="000000"/>
                </a:solidFill>
                <a:latin typeface="Meiryo UI" panose="020B0604030504040204" pitchFamily="50" charset="-128"/>
                <a:ea typeface="Meiryo UI" panose="020B0604030504040204" pitchFamily="50" charset="-128"/>
              </a:rPr>
              <a:t>】</a:t>
            </a:r>
          </a:p>
          <a:p>
            <a:pPr algn="ctr" eaLnBrk="1" hangingPunct="1">
              <a:lnSpc>
                <a:spcPts val="2000"/>
              </a:lnSpc>
              <a:spcBef>
                <a:spcPct val="0"/>
              </a:spcBef>
              <a:buFontTx/>
              <a:buNone/>
            </a:pPr>
            <a:r>
              <a:rPr kumimoji="0" lang="en-US" altLang="ja-JP" sz="1200" b="1">
                <a:solidFill>
                  <a:srgbClr val="000000"/>
                </a:solidFill>
                <a:latin typeface="Meiryo UI" panose="020B0604030504040204" pitchFamily="50" charset="-128"/>
                <a:ea typeface="Meiryo UI" panose="020B0604030504040204" pitchFamily="50" charset="-128"/>
              </a:rPr>
              <a:t>1,592</a:t>
            </a:r>
            <a:r>
              <a:rPr kumimoji="0" lang="ja-JP" altLang="en-US" sz="1200" b="1">
                <a:solidFill>
                  <a:srgbClr val="000000"/>
                </a:solidFill>
                <a:latin typeface="Meiryo UI" panose="020B0604030504040204" pitchFamily="50" charset="-128"/>
                <a:ea typeface="Meiryo UI" panose="020B0604030504040204" pitchFamily="50" charset="-128"/>
              </a:rPr>
              <a:t>市町村</a:t>
            </a:r>
            <a:endParaRPr kumimoji="0" lang="en-US" altLang="ja-JP" sz="1200" b="1">
              <a:solidFill>
                <a:srgbClr val="000000"/>
              </a:solidFill>
              <a:latin typeface="Meiryo UI" panose="020B0604030504040204" pitchFamily="50" charset="-128"/>
              <a:ea typeface="Meiryo UI" panose="020B0604030504040204" pitchFamily="50" charset="-128"/>
            </a:endParaRPr>
          </a:p>
        </p:txBody>
      </p:sp>
      <p:sp>
        <p:nvSpPr>
          <p:cNvPr id="46100" name="Rectangle 17">
            <a:extLst>
              <a:ext uri="{FF2B5EF4-FFF2-40B4-BE49-F238E27FC236}">
                <a16:creationId xmlns:a16="http://schemas.microsoft.com/office/drawing/2014/main" id="{35E5ADBE-6D82-4C8E-9BC2-769A62562897}"/>
              </a:ext>
            </a:extLst>
          </p:cNvPr>
          <p:cNvSpPr>
            <a:spLocks noChangeArrowheads="1"/>
          </p:cNvSpPr>
          <p:nvPr/>
        </p:nvSpPr>
        <p:spPr bwMode="auto">
          <a:xfrm>
            <a:off x="4248150" y="5445125"/>
            <a:ext cx="2306638"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kumimoji="0" lang="ja-JP" altLang="en-US" sz="1700" b="1">
                <a:solidFill>
                  <a:srgbClr val="000000"/>
                </a:solidFill>
                <a:latin typeface="Meiryo UI" panose="020B0604030504040204" pitchFamily="50" charset="-128"/>
                <a:ea typeface="Meiryo UI" panose="020B0604030504040204" pitchFamily="50" charset="-128"/>
              </a:rPr>
              <a:t>再商品化事業者</a:t>
            </a:r>
            <a:endParaRPr kumimoji="0" lang="en-US" altLang="ja-JP" sz="1700" b="1">
              <a:solidFill>
                <a:srgbClr val="000000"/>
              </a:solidFill>
              <a:latin typeface="Meiryo UI" panose="020B0604030504040204" pitchFamily="50" charset="-128"/>
              <a:ea typeface="Meiryo UI" panose="020B0604030504040204" pitchFamily="50" charset="-128"/>
            </a:endParaRPr>
          </a:p>
          <a:p>
            <a:pPr algn="ctr" eaLnBrk="1" hangingPunct="1">
              <a:lnSpc>
                <a:spcPct val="100000"/>
              </a:lnSpc>
              <a:spcBef>
                <a:spcPct val="0"/>
              </a:spcBef>
              <a:buFontTx/>
              <a:buNone/>
            </a:pPr>
            <a:r>
              <a:rPr kumimoji="0" lang="ja-JP" altLang="en-US" sz="1600" b="1">
                <a:solidFill>
                  <a:srgbClr val="000000"/>
                </a:solidFill>
                <a:latin typeface="Meiryo UI" panose="020B0604030504040204" pitchFamily="50" charset="-128"/>
                <a:ea typeface="Meiryo UI" panose="020B0604030504040204" pitchFamily="50" charset="-128"/>
              </a:rPr>
              <a:t>（リサイクルの実施）</a:t>
            </a:r>
            <a:endParaRPr kumimoji="0" lang="en-US" altLang="ja-JP" sz="1600" b="1">
              <a:solidFill>
                <a:srgbClr val="000000"/>
              </a:solidFill>
              <a:latin typeface="Meiryo UI" panose="020B0604030504040204" pitchFamily="50" charset="-128"/>
              <a:ea typeface="Meiryo UI" panose="020B0604030504040204" pitchFamily="50" charset="-128"/>
            </a:endParaRPr>
          </a:p>
          <a:p>
            <a:pPr algn="ctr" eaLnBrk="1" hangingPunct="1">
              <a:lnSpc>
                <a:spcPct val="100000"/>
              </a:lnSpc>
              <a:spcBef>
                <a:spcPct val="0"/>
              </a:spcBef>
              <a:buFontTx/>
              <a:buNone/>
            </a:pPr>
            <a:r>
              <a:rPr kumimoji="0" lang="en-US" altLang="ja-JP" sz="1200" b="1">
                <a:solidFill>
                  <a:srgbClr val="000000"/>
                </a:solidFill>
                <a:latin typeface="Meiryo UI" panose="020B0604030504040204" pitchFamily="50" charset="-128"/>
                <a:ea typeface="Meiryo UI" panose="020B0604030504040204" pitchFamily="50" charset="-128"/>
              </a:rPr>
              <a:t>142</a:t>
            </a:r>
            <a:r>
              <a:rPr kumimoji="0" lang="ja-JP" altLang="en-US" sz="1200" b="1">
                <a:solidFill>
                  <a:srgbClr val="000000"/>
                </a:solidFill>
                <a:latin typeface="Meiryo UI" panose="020B0604030504040204" pitchFamily="50" charset="-128"/>
                <a:ea typeface="Meiryo UI" panose="020B0604030504040204" pitchFamily="50" charset="-128"/>
              </a:rPr>
              <a:t>社</a:t>
            </a:r>
            <a:endParaRPr kumimoji="0" lang="en-US" altLang="ja-JP" sz="1200" b="1">
              <a:solidFill>
                <a:srgbClr val="000000"/>
              </a:solidFill>
              <a:latin typeface="Meiryo UI" panose="020B0604030504040204" pitchFamily="50" charset="-128"/>
              <a:ea typeface="Meiryo UI" panose="020B0604030504040204" pitchFamily="50" charset="-128"/>
            </a:endParaRPr>
          </a:p>
        </p:txBody>
      </p:sp>
      <p:sp>
        <p:nvSpPr>
          <p:cNvPr id="46101" name="Rectangle 20">
            <a:extLst>
              <a:ext uri="{FF2B5EF4-FFF2-40B4-BE49-F238E27FC236}">
                <a16:creationId xmlns:a16="http://schemas.microsoft.com/office/drawing/2014/main" id="{0A6D068D-1934-4B8D-8E60-D6025957515B}"/>
              </a:ext>
            </a:extLst>
          </p:cNvPr>
          <p:cNvSpPr>
            <a:spLocks noChangeArrowheads="1"/>
          </p:cNvSpPr>
          <p:nvPr/>
        </p:nvSpPr>
        <p:spPr bwMode="auto">
          <a:xfrm>
            <a:off x="4070350" y="765175"/>
            <a:ext cx="5110163"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kumimoji="0" lang="ja-JP" altLang="en-US" sz="1800" b="1">
                <a:solidFill>
                  <a:srgbClr val="000000"/>
                </a:solidFill>
                <a:latin typeface="Meiryo UI" panose="020B0604030504040204" pitchFamily="50" charset="-128"/>
                <a:ea typeface="Meiryo UI" panose="020B0604030504040204" pitchFamily="50" charset="-128"/>
              </a:rPr>
              <a:t>特 定 事 業 者　</a:t>
            </a:r>
            <a:r>
              <a:rPr kumimoji="0" lang="en-US" altLang="ja-JP" sz="1800" b="1">
                <a:solidFill>
                  <a:srgbClr val="000000"/>
                </a:solidFill>
                <a:latin typeface="Meiryo UI" panose="020B0604030504040204" pitchFamily="50" charset="-128"/>
                <a:ea typeface="Meiryo UI" panose="020B0604030504040204" pitchFamily="50" charset="-128"/>
              </a:rPr>
              <a:t>【</a:t>
            </a:r>
            <a:r>
              <a:rPr kumimoji="0" lang="ja-JP" altLang="en-US" sz="1800" b="1">
                <a:solidFill>
                  <a:srgbClr val="000000"/>
                </a:solidFill>
                <a:latin typeface="Meiryo UI" panose="020B0604030504040204" pitchFamily="50" charset="-128"/>
                <a:ea typeface="Meiryo UI" panose="020B0604030504040204" pitchFamily="50" charset="-128"/>
              </a:rPr>
              <a:t>再商品化義務</a:t>
            </a:r>
            <a:r>
              <a:rPr kumimoji="0" lang="en-US" altLang="ja-JP" sz="1800" b="1">
                <a:solidFill>
                  <a:srgbClr val="000000"/>
                </a:solidFill>
                <a:latin typeface="Meiryo UI" panose="020B0604030504040204" pitchFamily="50" charset="-128"/>
                <a:ea typeface="Meiryo UI" panose="020B0604030504040204" pitchFamily="50" charset="-128"/>
              </a:rPr>
              <a:t>】</a:t>
            </a:r>
          </a:p>
          <a:p>
            <a:pPr algn="ctr" eaLnBrk="1" hangingPunct="1">
              <a:lnSpc>
                <a:spcPct val="100000"/>
              </a:lnSpc>
              <a:spcBef>
                <a:spcPct val="0"/>
              </a:spcBef>
              <a:buFontTx/>
              <a:buNone/>
            </a:pPr>
            <a:r>
              <a:rPr kumimoji="0" lang="ja-JP" altLang="en-US" sz="1200" b="1">
                <a:solidFill>
                  <a:srgbClr val="000000"/>
                </a:solidFill>
                <a:latin typeface="Meiryo UI" panose="020B0604030504040204" pitchFamily="50" charset="-128"/>
                <a:ea typeface="Meiryo UI" panose="020B0604030504040204" pitchFamily="50" charset="-128"/>
              </a:rPr>
              <a:t>（容器メーカーや商品メーカー等）</a:t>
            </a:r>
            <a:r>
              <a:rPr kumimoji="0" lang="en-US" altLang="ja-JP" sz="1200" b="1">
                <a:solidFill>
                  <a:srgbClr val="000000"/>
                </a:solidFill>
                <a:latin typeface="Meiryo UI" panose="020B0604030504040204" pitchFamily="50" charset="-128"/>
                <a:ea typeface="Meiryo UI" panose="020B0604030504040204" pitchFamily="50" charset="-128"/>
              </a:rPr>
              <a:t>80,120</a:t>
            </a:r>
            <a:r>
              <a:rPr kumimoji="0" lang="ja-JP" altLang="en-US" sz="1200" b="1">
                <a:solidFill>
                  <a:srgbClr val="000000"/>
                </a:solidFill>
                <a:latin typeface="Meiryo UI" panose="020B0604030504040204" pitchFamily="50" charset="-128"/>
                <a:ea typeface="Meiryo UI" panose="020B0604030504040204" pitchFamily="50" charset="-128"/>
              </a:rPr>
              <a:t>社</a:t>
            </a:r>
          </a:p>
          <a:p>
            <a:pPr algn="ctr" eaLnBrk="1" hangingPunct="1">
              <a:lnSpc>
                <a:spcPct val="100000"/>
              </a:lnSpc>
              <a:spcBef>
                <a:spcPct val="0"/>
              </a:spcBef>
              <a:buFontTx/>
              <a:buNone/>
            </a:pPr>
            <a:endParaRPr kumimoji="0" lang="en-US" altLang="ja-JP" sz="1600" b="1">
              <a:solidFill>
                <a:srgbClr val="000000"/>
              </a:solidFill>
              <a:latin typeface="Meiryo UI" panose="020B0604030504040204" pitchFamily="50" charset="-128"/>
              <a:ea typeface="Meiryo UI" panose="020B0604030504040204" pitchFamily="50" charset="-128"/>
            </a:endParaRPr>
          </a:p>
        </p:txBody>
      </p:sp>
      <p:sp>
        <p:nvSpPr>
          <p:cNvPr id="21" name="Rectangle 56">
            <a:extLst>
              <a:ext uri="{FF2B5EF4-FFF2-40B4-BE49-F238E27FC236}">
                <a16:creationId xmlns:a16="http://schemas.microsoft.com/office/drawing/2014/main" id="{EA2B175F-A0EC-4101-9364-1FBB5DA86161}"/>
              </a:ext>
            </a:extLst>
          </p:cNvPr>
          <p:cNvSpPr>
            <a:spLocks noChangeArrowheads="1"/>
          </p:cNvSpPr>
          <p:nvPr/>
        </p:nvSpPr>
        <p:spPr bwMode="auto">
          <a:xfrm>
            <a:off x="2227263" y="6019800"/>
            <a:ext cx="1831975" cy="677863"/>
          </a:xfrm>
          <a:prstGeom prst="rect">
            <a:avLst/>
          </a:prstGeom>
          <a:noFill/>
          <a:ln>
            <a:noFill/>
          </a:ln>
          <a:effectLst/>
        </p:spPr>
        <p:txBody>
          <a:bodyPr wrap="none">
            <a:spAutoFit/>
          </a:bodyPr>
          <a:lstStyle/>
          <a:p>
            <a:pPr eaLnBrk="1" fontAlgn="auto" hangingPunct="1">
              <a:spcBef>
                <a:spcPts val="0"/>
              </a:spcBef>
              <a:spcAft>
                <a:spcPts val="0"/>
              </a:spcAft>
              <a:defRPr/>
            </a:pPr>
            <a:r>
              <a:rPr kumimoji="0" lang="en-US" altLang="ja-JP" sz="1400" kern="0" dirty="0">
                <a:solidFill>
                  <a:srgbClr val="000000"/>
                </a:solidFill>
                <a:latin typeface="Meiryo UI" panose="020B0604030504040204" pitchFamily="50" charset="-128"/>
                <a:ea typeface="Meiryo UI" panose="020B0604030504040204" pitchFamily="50" charset="-128"/>
              </a:rPr>
              <a:t>●</a:t>
            </a:r>
            <a:r>
              <a:rPr kumimoji="0" lang="ja-JP" altLang="en-US" sz="1200" kern="0" dirty="0">
                <a:solidFill>
                  <a:srgbClr val="000000"/>
                </a:solidFill>
                <a:latin typeface="Meiryo UI" panose="020B0604030504040204" pitchFamily="50" charset="-128"/>
                <a:ea typeface="Meiryo UI" panose="020B0604030504040204" pitchFamily="50" charset="-128"/>
              </a:rPr>
              <a:t>収集物の引渡し</a:t>
            </a:r>
            <a:endParaRPr kumimoji="0" lang="en-US" altLang="ja-JP" sz="1200" kern="0" dirty="0">
              <a:solidFill>
                <a:srgbClr val="000000"/>
              </a:solidFill>
              <a:latin typeface="Meiryo UI" panose="020B0604030504040204" pitchFamily="50" charset="-128"/>
              <a:ea typeface="Meiryo UI" panose="020B0604030504040204" pitchFamily="50" charset="-128"/>
            </a:endParaRPr>
          </a:p>
          <a:p>
            <a:pPr eaLnBrk="1" fontAlgn="auto" hangingPunct="1">
              <a:spcBef>
                <a:spcPts val="0"/>
              </a:spcBef>
              <a:spcAft>
                <a:spcPts val="0"/>
              </a:spcAft>
              <a:defRPr/>
            </a:pPr>
            <a:r>
              <a:rPr kumimoji="0" lang="ja-JP" altLang="en-US" sz="1200" kern="0" dirty="0">
                <a:solidFill>
                  <a:srgbClr val="000000"/>
                </a:solidFill>
                <a:latin typeface="Meiryo UI" panose="020B0604030504040204" pitchFamily="50" charset="-128"/>
                <a:ea typeface="Meiryo UI" panose="020B0604030504040204" pitchFamily="50" charset="-128"/>
              </a:rPr>
              <a:t>（①容リ分 ②製品プラ分 </a:t>
            </a:r>
            <a:endParaRPr kumimoji="0" lang="en-US" altLang="ja-JP" sz="1200" kern="0" dirty="0">
              <a:solidFill>
                <a:srgbClr val="000000"/>
              </a:solidFill>
              <a:latin typeface="Meiryo UI" panose="020B0604030504040204" pitchFamily="50" charset="-128"/>
              <a:ea typeface="Meiryo UI" panose="020B0604030504040204" pitchFamily="50" charset="-128"/>
            </a:endParaRPr>
          </a:p>
          <a:p>
            <a:pPr eaLnBrk="1" fontAlgn="auto" hangingPunct="1">
              <a:spcBef>
                <a:spcPts val="0"/>
              </a:spcBef>
              <a:spcAft>
                <a:spcPts val="0"/>
              </a:spcAft>
              <a:defRPr/>
            </a:pPr>
            <a:r>
              <a:rPr kumimoji="0" lang="ja-JP" altLang="en-US" sz="1200" kern="0" dirty="0">
                <a:solidFill>
                  <a:srgbClr val="000000"/>
                </a:solidFill>
                <a:latin typeface="Meiryo UI" panose="020B0604030504040204" pitchFamily="50" charset="-128"/>
                <a:ea typeface="Meiryo UI" panose="020B0604030504040204" pitchFamily="50" charset="-128"/>
              </a:rPr>
              <a:t>③認定計画分）</a:t>
            </a:r>
            <a:endParaRPr kumimoji="0" lang="en-US" altLang="ja-JP" sz="1200" kern="0" dirty="0">
              <a:solidFill>
                <a:srgbClr val="000000"/>
              </a:solidFill>
              <a:latin typeface="Meiryo UI" panose="020B0604030504040204" pitchFamily="50" charset="-128"/>
              <a:ea typeface="Meiryo UI" panose="020B0604030504040204" pitchFamily="50" charset="-128"/>
            </a:endParaRPr>
          </a:p>
        </p:txBody>
      </p:sp>
      <p:sp>
        <p:nvSpPr>
          <p:cNvPr id="46103" name="Line 135">
            <a:extLst>
              <a:ext uri="{FF2B5EF4-FFF2-40B4-BE49-F238E27FC236}">
                <a16:creationId xmlns:a16="http://schemas.microsoft.com/office/drawing/2014/main" id="{B76A7ED4-A242-41F7-9247-52813B7216E1}"/>
              </a:ext>
            </a:extLst>
          </p:cNvPr>
          <p:cNvSpPr>
            <a:spLocks noChangeShapeType="1"/>
          </p:cNvSpPr>
          <p:nvPr/>
        </p:nvSpPr>
        <p:spPr bwMode="auto">
          <a:xfrm>
            <a:off x="433388" y="1330325"/>
            <a:ext cx="25400" cy="3959225"/>
          </a:xfrm>
          <a:prstGeom prst="line">
            <a:avLst/>
          </a:prstGeom>
          <a:noFill/>
          <a:ln w="50800">
            <a:solidFill>
              <a:srgbClr val="80808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104" name="Line 131">
            <a:extLst>
              <a:ext uri="{FF2B5EF4-FFF2-40B4-BE49-F238E27FC236}">
                <a16:creationId xmlns:a16="http://schemas.microsoft.com/office/drawing/2014/main" id="{734689F9-2C4F-40D5-9374-45FF60BD4A4F}"/>
              </a:ext>
            </a:extLst>
          </p:cNvPr>
          <p:cNvSpPr>
            <a:spLocks noChangeShapeType="1"/>
          </p:cNvSpPr>
          <p:nvPr/>
        </p:nvSpPr>
        <p:spPr bwMode="auto">
          <a:xfrm flipH="1" flipV="1">
            <a:off x="2571750" y="958850"/>
            <a:ext cx="1639888" cy="11113"/>
          </a:xfrm>
          <a:prstGeom prst="line">
            <a:avLst/>
          </a:prstGeom>
          <a:noFill/>
          <a:ln w="50800">
            <a:solidFill>
              <a:srgbClr val="80808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105" name="Line 136">
            <a:extLst>
              <a:ext uri="{FF2B5EF4-FFF2-40B4-BE49-F238E27FC236}">
                <a16:creationId xmlns:a16="http://schemas.microsoft.com/office/drawing/2014/main" id="{7CF4514B-3AFC-439B-83AB-5B296100A5C7}"/>
              </a:ext>
            </a:extLst>
          </p:cNvPr>
          <p:cNvSpPr>
            <a:spLocks noChangeShapeType="1"/>
          </p:cNvSpPr>
          <p:nvPr/>
        </p:nvSpPr>
        <p:spPr bwMode="auto">
          <a:xfrm flipV="1">
            <a:off x="1993900" y="6030913"/>
            <a:ext cx="2411413" cy="4762"/>
          </a:xfrm>
          <a:prstGeom prst="line">
            <a:avLst/>
          </a:prstGeom>
          <a:noFill/>
          <a:ln w="5080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106" name="Line 137">
            <a:extLst>
              <a:ext uri="{FF2B5EF4-FFF2-40B4-BE49-F238E27FC236}">
                <a16:creationId xmlns:a16="http://schemas.microsoft.com/office/drawing/2014/main" id="{A5B150CA-2B6F-463F-A45C-ADD85CE9150A}"/>
              </a:ext>
            </a:extLst>
          </p:cNvPr>
          <p:cNvSpPr>
            <a:spLocks noChangeShapeType="1"/>
          </p:cNvSpPr>
          <p:nvPr/>
        </p:nvSpPr>
        <p:spPr bwMode="auto">
          <a:xfrm>
            <a:off x="6400800" y="5807075"/>
            <a:ext cx="981075" cy="1588"/>
          </a:xfrm>
          <a:prstGeom prst="line">
            <a:avLst/>
          </a:prstGeom>
          <a:noFill/>
          <a:ln w="5080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Rectangle 51">
            <a:extLst>
              <a:ext uri="{FF2B5EF4-FFF2-40B4-BE49-F238E27FC236}">
                <a16:creationId xmlns:a16="http://schemas.microsoft.com/office/drawing/2014/main" id="{1652AF5A-DF19-4A87-B032-C5D78BC16D51}"/>
              </a:ext>
            </a:extLst>
          </p:cNvPr>
          <p:cNvSpPr>
            <a:spLocks noChangeArrowheads="1"/>
          </p:cNvSpPr>
          <p:nvPr/>
        </p:nvSpPr>
        <p:spPr bwMode="auto">
          <a:xfrm>
            <a:off x="4598988" y="4316413"/>
            <a:ext cx="1449387" cy="677862"/>
          </a:xfrm>
          <a:prstGeom prst="rect">
            <a:avLst/>
          </a:prstGeom>
          <a:solidFill>
            <a:srgbClr val="FFFFFF">
              <a:alpha val="50000"/>
            </a:srgbClr>
          </a:solidFill>
          <a:ln>
            <a:noFill/>
          </a:ln>
          <a:effectLst/>
        </p:spPr>
        <p:txBody>
          <a:bodyPr>
            <a:spAutoFit/>
          </a:bodyPr>
          <a:lstStyle/>
          <a:p>
            <a:pPr eaLnBrk="1" fontAlgn="auto" hangingPunct="1">
              <a:spcBef>
                <a:spcPts val="0"/>
              </a:spcBef>
              <a:spcAft>
                <a:spcPts val="0"/>
              </a:spcAft>
              <a:defRPr/>
            </a:pPr>
            <a:r>
              <a:rPr kumimoji="0" lang="ja-JP" altLang="en-US" sz="1400" kern="0" dirty="0">
                <a:solidFill>
                  <a:srgbClr val="008000"/>
                </a:solidFill>
                <a:latin typeface="Meiryo UI" panose="020B0604030504040204" pitchFamily="50" charset="-128"/>
                <a:ea typeface="Meiryo UI" panose="020B0604030504040204" pitchFamily="50" charset="-128"/>
              </a:rPr>
              <a:t>●</a:t>
            </a:r>
            <a:r>
              <a:rPr kumimoji="0" lang="ja-JP" altLang="en-US" sz="1400" kern="0" dirty="0">
                <a:solidFill>
                  <a:srgbClr val="000000"/>
                </a:solidFill>
                <a:latin typeface="Meiryo UI" panose="020B0604030504040204" pitchFamily="50" charset="-128"/>
                <a:ea typeface="Meiryo UI" panose="020B0604030504040204" pitchFamily="50" charset="-128"/>
              </a:rPr>
              <a:t>契約</a:t>
            </a:r>
            <a:endParaRPr kumimoji="0" lang="en-US" altLang="ja-JP" sz="1400" kern="0" dirty="0">
              <a:solidFill>
                <a:srgbClr val="000000"/>
              </a:solidFill>
              <a:latin typeface="Meiryo UI" panose="020B0604030504040204" pitchFamily="50" charset="-128"/>
              <a:ea typeface="Meiryo UI" panose="020B0604030504040204" pitchFamily="50" charset="-128"/>
            </a:endParaRPr>
          </a:p>
          <a:p>
            <a:pPr eaLnBrk="1" fontAlgn="auto" hangingPunct="1">
              <a:spcBef>
                <a:spcPts val="0"/>
              </a:spcBef>
              <a:spcAft>
                <a:spcPts val="0"/>
              </a:spcAft>
              <a:defRPr/>
            </a:pPr>
            <a:r>
              <a:rPr kumimoji="0" lang="ja-JP" altLang="en-US" sz="1200" kern="0" dirty="0">
                <a:solidFill>
                  <a:srgbClr val="000000"/>
                </a:solidFill>
                <a:latin typeface="Meiryo UI" panose="020B0604030504040204" pitchFamily="50" charset="-128"/>
                <a:ea typeface="Meiryo UI" panose="020B0604030504040204" pitchFamily="50" charset="-128"/>
              </a:rPr>
              <a:t>（再商品化実施</a:t>
            </a:r>
            <a:endParaRPr kumimoji="0" lang="en-US" altLang="ja-JP" sz="1200" kern="0" dirty="0">
              <a:solidFill>
                <a:srgbClr val="000000"/>
              </a:solidFill>
              <a:latin typeface="Meiryo UI" panose="020B0604030504040204" pitchFamily="50" charset="-128"/>
              <a:ea typeface="Meiryo UI" panose="020B0604030504040204" pitchFamily="50" charset="-128"/>
            </a:endParaRPr>
          </a:p>
          <a:p>
            <a:pPr eaLnBrk="1" fontAlgn="auto" hangingPunct="1">
              <a:spcBef>
                <a:spcPts val="0"/>
              </a:spcBef>
              <a:spcAft>
                <a:spcPts val="0"/>
              </a:spcAft>
              <a:defRPr/>
            </a:pPr>
            <a:r>
              <a:rPr kumimoji="0" lang="ja-JP" altLang="en-US" sz="1200" kern="0" dirty="0">
                <a:solidFill>
                  <a:srgbClr val="000000"/>
                </a:solidFill>
                <a:latin typeface="Meiryo UI" panose="020B0604030504040204" pitchFamily="50" charset="-128"/>
                <a:ea typeface="Meiryo UI" panose="020B0604030504040204" pitchFamily="50" charset="-128"/>
              </a:rPr>
              <a:t>　・認定計画）</a:t>
            </a:r>
            <a:endParaRPr kumimoji="0" lang="ja-JP" altLang="en-US" sz="900" kern="0" dirty="0">
              <a:solidFill>
                <a:srgbClr val="000000"/>
              </a:solidFill>
              <a:latin typeface="Meiryo UI" panose="020B0604030504040204" pitchFamily="50" charset="-128"/>
              <a:ea typeface="Meiryo UI" panose="020B0604030504040204" pitchFamily="50" charset="-128"/>
            </a:endParaRPr>
          </a:p>
        </p:txBody>
      </p:sp>
      <p:sp>
        <p:nvSpPr>
          <p:cNvPr id="46108" name="Line 117">
            <a:extLst>
              <a:ext uri="{FF2B5EF4-FFF2-40B4-BE49-F238E27FC236}">
                <a16:creationId xmlns:a16="http://schemas.microsoft.com/office/drawing/2014/main" id="{8F3C5337-7E8B-4F76-875D-4A465F303D14}"/>
              </a:ext>
            </a:extLst>
          </p:cNvPr>
          <p:cNvSpPr>
            <a:spLocks noChangeShapeType="1"/>
          </p:cNvSpPr>
          <p:nvPr/>
        </p:nvSpPr>
        <p:spPr bwMode="auto">
          <a:xfrm>
            <a:off x="5854700" y="3005138"/>
            <a:ext cx="14288" cy="749300"/>
          </a:xfrm>
          <a:prstGeom prst="line">
            <a:avLst/>
          </a:prstGeom>
          <a:noFill/>
          <a:ln w="50800">
            <a:solidFill>
              <a:srgbClr val="FF9900">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109" name="Line 129">
            <a:extLst>
              <a:ext uri="{FF2B5EF4-FFF2-40B4-BE49-F238E27FC236}">
                <a16:creationId xmlns:a16="http://schemas.microsoft.com/office/drawing/2014/main" id="{2C357647-EA1A-40D3-890B-A359FA21A0DB}"/>
              </a:ext>
            </a:extLst>
          </p:cNvPr>
          <p:cNvSpPr>
            <a:spLocks noChangeShapeType="1"/>
          </p:cNvSpPr>
          <p:nvPr/>
        </p:nvSpPr>
        <p:spPr bwMode="auto">
          <a:xfrm>
            <a:off x="7451725" y="1368425"/>
            <a:ext cx="20638" cy="1123950"/>
          </a:xfrm>
          <a:prstGeom prst="line">
            <a:avLst/>
          </a:prstGeom>
          <a:noFill/>
          <a:ln w="5080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テキスト ボックス 60">
            <a:extLst>
              <a:ext uri="{FF2B5EF4-FFF2-40B4-BE49-F238E27FC236}">
                <a16:creationId xmlns:a16="http://schemas.microsoft.com/office/drawing/2014/main" id="{4B8C07A7-7EDE-4BAC-A5F3-852285C7F341}"/>
              </a:ext>
            </a:extLst>
          </p:cNvPr>
          <p:cNvSpPr txBox="1"/>
          <p:nvPr/>
        </p:nvSpPr>
        <p:spPr>
          <a:xfrm>
            <a:off x="26988" y="4214813"/>
            <a:ext cx="400050" cy="989012"/>
          </a:xfrm>
          <a:prstGeom prst="rect">
            <a:avLst/>
          </a:prstGeom>
          <a:noFill/>
        </p:spPr>
        <p:txBody>
          <a:bodyPr vert="eaVert" wrap="none">
            <a:spAutoFit/>
          </a:bodyPr>
          <a:lstStyle/>
          <a:p>
            <a:pPr eaLnBrk="1" fontAlgn="auto" hangingPunct="1">
              <a:spcBef>
                <a:spcPts val="0"/>
              </a:spcBef>
              <a:spcAft>
                <a:spcPts val="0"/>
              </a:spcAft>
              <a:defRPr/>
            </a:pPr>
            <a:r>
              <a:rPr kumimoji="0" lang="en-US" altLang="ja-JP" sz="1400" kern="0" dirty="0">
                <a:solidFill>
                  <a:srgbClr val="000000"/>
                </a:solidFill>
                <a:latin typeface="Meiryo UI" panose="020B0604030504040204" pitchFamily="50" charset="-128"/>
                <a:ea typeface="Meiryo UI" panose="020B0604030504040204" pitchFamily="50" charset="-128"/>
              </a:rPr>
              <a:t>●</a:t>
            </a:r>
            <a:r>
              <a:rPr kumimoji="0" lang="ja-JP" altLang="en-US" sz="1400" kern="0" dirty="0">
                <a:solidFill>
                  <a:srgbClr val="000000"/>
                </a:solidFill>
                <a:latin typeface="Meiryo UI" panose="020B0604030504040204" pitchFamily="50" charset="-128"/>
                <a:ea typeface="Meiryo UI" panose="020B0604030504040204" pitchFamily="50" charset="-128"/>
              </a:rPr>
              <a:t>分別収集</a:t>
            </a:r>
          </a:p>
        </p:txBody>
      </p:sp>
      <p:sp>
        <p:nvSpPr>
          <p:cNvPr id="27" name="Rectangle 110">
            <a:extLst>
              <a:ext uri="{FF2B5EF4-FFF2-40B4-BE49-F238E27FC236}">
                <a16:creationId xmlns:a16="http://schemas.microsoft.com/office/drawing/2014/main" id="{744CCC0C-0081-45FF-A3CA-EF652D6A0220}"/>
              </a:ext>
            </a:extLst>
          </p:cNvPr>
          <p:cNvSpPr>
            <a:spLocks noChangeArrowheads="1"/>
          </p:cNvSpPr>
          <p:nvPr/>
        </p:nvSpPr>
        <p:spPr bwMode="auto">
          <a:xfrm>
            <a:off x="3189288" y="1744663"/>
            <a:ext cx="1614487" cy="215900"/>
          </a:xfrm>
          <a:prstGeom prst="rect">
            <a:avLst/>
          </a:prstGeom>
          <a:solidFill>
            <a:srgbClr val="FFFFFF">
              <a:alpha val="50000"/>
            </a:srgbClr>
          </a:solidFill>
          <a:ln>
            <a:noFill/>
          </a:ln>
          <a:effectLst/>
        </p:spPr>
        <p:txBody>
          <a:bodyPr lIns="0" tIns="0" rIns="0" bIns="0">
            <a:spAutoFit/>
          </a:bodyPr>
          <a:lstStyle/>
          <a:p>
            <a:pPr eaLnBrk="1" fontAlgn="auto" hangingPunct="1">
              <a:spcBef>
                <a:spcPts val="0"/>
              </a:spcBef>
              <a:spcAft>
                <a:spcPts val="0"/>
              </a:spcAft>
              <a:defRPr/>
            </a:pPr>
            <a:r>
              <a:rPr kumimoji="0" lang="en-US" altLang="ja-JP" sz="1400" kern="0" dirty="0">
                <a:solidFill>
                  <a:srgbClr val="7030A0"/>
                </a:solidFill>
                <a:latin typeface="Meiryo UI" panose="020B0604030504040204" pitchFamily="50" charset="-128"/>
                <a:ea typeface="Meiryo UI" panose="020B0604030504040204" pitchFamily="50" charset="-128"/>
              </a:rPr>
              <a:t>●</a:t>
            </a:r>
            <a:r>
              <a:rPr kumimoji="0" lang="ja-JP" altLang="en-US" sz="1400" kern="0" dirty="0">
                <a:solidFill>
                  <a:srgbClr val="000000"/>
                </a:solidFill>
                <a:latin typeface="Meiryo UI" panose="020B0604030504040204" pitchFamily="50" charset="-128"/>
                <a:ea typeface="Meiryo UI" panose="020B0604030504040204" pitchFamily="50" charset="-128"/>
              </a:rPr>
              <a:t>拠出委託料</a:t>
            </a:r>
            <a:endParaRPr lang="ja-JP" altLang="en-US" sz="1400" dirty="0">
              <a:solidFill>
                <a:prstClr val="black"/>
              </a:solidFill>
              <a:latin typeface="Meiryo UI" panose="020B0604030504040204" pitchFamily="50" charset="-128"/>
              <a:ea typeface="Meiryo UI" panose="020B0604030504040204" pitchFamily="50" charset="-128"/>
            </a:endParaRPr>
          </a:p>
        </p:txBody>
      </p:sp>
      <p:cxnSp>
        <p:nvCxnSpPr>
          <p:cNvPr id="46112" name="カギ線コネクタ 80">
            <a:extLst>
              <a:ext uri="{FF2B5EF4-FFF2-40B4-BE49-F238E27FC236}">
                <a16:creationId xmlns:a16="http://schemas.microsoft.com/office/drawing/2014/main" id="{52E558CA-108B-492E-B3FD-9AEDBC621443}"/>
              </a:ext>
            </a:extLst>
          </p:cNvPr>
          <p:cNvCxnSpPr>
            <a:cxnSpLocks noChangeShapeType="1"/>
          </p:cNvCxnSpPr>
          <p:nvPr/>
        </p:nvCxnSpPr>
        <p:spPr bwMode="auto">
          <a:xfrm rot="10800000" flipV="1">
            <a:off x="719138" y="2744788"/>
            <a:ext cx="2597150" cy="2551112"/>
          </a:xfrm>
          <a:prstGeom prst="bentConnector3">
            <a:avLst>
              <a:gd name="adj1" fmla="val 98565"/>
            </a:avLst>
          </a:prstGeom>
          <a:noFill/>
          <a:ln w="508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113" name="正方形/長方形 1">
            <a:extLst>
              <a:ext uri="{FF2B5EF4-FFF2-40B4-BE49-F238E27FC236}">
                <a16:creationId xmlns:a16="http://schemas.microsoft.com/office/drawing/2014/main" id="{DB9B2A40-A6A6-4431-A18D-1A25F4270FCD}"/>
              </a:ext>
            </a:extLst>
          </p:cNvPr>
          <p:cNvSpPr>
            <a:spLocks noChangeArrowheads="1"/>
          </p:cNvSpPr>
          <p:nvPr/>
        </p:nvSpPr>
        <p:spPr bwMode="auto">
          <a:xfrm>
            <a:off x="1011238" y="2389188"/>
            <a:ext cx="1768475" cy="30797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kumimoji="0" lang="en-US" altLang="ja-JP" sz="1400">
                <a:solidFill>
                  <a:srgbClr val="7030A0"/>
                </a:solidFill>
                <a:latin typeface="Meiryo UI" panose="020B0604030504040204" pitchFamily="50" charset="-128"/>
                <a:ea typeface="Meiryo UI" panose="020B0604030504040204" pitchFamily="50" charset="-128"/>
              </a:rPr>
              <a:t>●</a:t>
            </a:r>
            <a:r>
              <a:rPr kumimoji="0" lang="ja-JP" altLang="en-US" sz="1400">
                <a:solidFill>
                  <a:srgbClr val="000000"/>
                </a:solidFill>
                <a:latin typeface="Meiryo UI" panose="020B0604030504040204" pitchFamily="50" charset="-128"/>
                <a:ea typeface="Meiryo UI" panose="020B0604030504040204" pitchFamily="50" charset="-128"/>
              </a:rPr>
              <a:t>合理化拠出金</a:t>
            </a:r>
            <a:endParaRPr lang="ja-JP" altLang="en-US" sz="1400">
              <a:solidFill>
                <a:srgbClr val="000000"/>
              </a:solidFill>
              <a:latin typeface="Meiryo UI" panose="020B0604030504040204" pitchFamily="50" charset="-128"/>
              <a:ea typeface="Meiryo UI" panose="020B0604030504040204" pitchFamily="50" charset="-128"/>
            </a:endParaRPr>
          </a:p>
        </p:txBody>
      </p:sp>
      <p:cxnSp>
        <p:nvCxnSpPr>
          <p:cNvPr id="46114" name="カギ線コネクタ 33">
            <a:extLst>
              <a:ext uri="{FF2B5EF4-FFF2-40B4-BE49-F238E27FC236}">
                <a16:creationId xmlns:a16="http://schemas.microsoft.com/office/drawing/2014/main" id="{0D023224-EC5E-404D-8058-F77C6EF61434}"/>
              </a:ext>
            </a:extLst>
          </p:cNvPr>
          <p:cNvCxnSpPr>
            <a:cxnSpLocks noChangeShapeType="1"/>
          </p:cNvCxnSpPr>
          <p:nvPr/>
        </p:nvCxnSpPr>
        <p:spPr bwMode="auto">
          <a:xfrm flipV="1">
            <a:off x="3311525" y="2532063"/>
            <a:ext cx="1104900" cy="201612"/>
          </a:xfrm>
          <a:prstGeom prst="bentConnector3">
            <a:avLst>
              <a:gd name="adj1" fmla="val 99333"/>
            </a:avLst>
          </a:prstGeom>
          <a:noFill/>
          <a:ln w="50800">
            <a:solidFill>
              <a:srgbClr val="7030A0">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115" name="カギ線コネクタ 45">
            <a:extLst>
              <a:ext uri="{FF2B5EF4-FFF2-40B4-BE49-F238E27FC236}">
                <a16:creationId xmlns:a16="http://schemas.microsoft.com/office/drawing/2014/main" id="{2DD8804E-4E7C-436A-A92F-567E99B08B64}"/>
              </a:ext>
            </a:extLst>
          </p:cNvPr>
          <p:cNvCxnSpPr>
            <a:cxnSpLocks noChangeShapeType="1"/>
          </p:cNvCxnSpPr>
          <p:nvPr/>
        </p:nvCxnSpPr>
        <p:spPr bwMode="auto">
          <a:xfrm rot="5400000">
            <a:off x="1930401" y="3848100"/>
            <a:ext cx="1617662" cy="1506537"/>
          </a:xfrm>
          <a:prstGeom prst="bentConnector3">
            <a:avLst>
              <a:gd name="adj1" fmla="val 99370"/>
            </a:avLst>
          </a:prstGeom>
          <a:noFill/>
          <a:ln w="508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Rectangle 52">
            <a:extLst>
              <a:ext uri="{FF2B5EF4-FFF2-40B4-BE49-F238E27FC236}">
                <a16:creationId xmlns:a16="http://schemas.microsoft.com/office/drawing/2014/main" id="{2CA4645C-0455-4446-AB3A-87A0E1DE1243}"/>
              </a:ext>
            </a:extLst>
          </p:cNvPr>
          <p:cNvSpPr>
            <a:spLocks noChangeArrowheads="1"/>
          </p:cNvSpPr>
          <p:nvPr/>
        </p:nvSpPr>
        <p:spPr bwMode="auto">
          <a:xfrm>
            <a:off x="2384425" y="4675188"/>
            <a:ext cx="1787525" cy="307975"/>
          </a:xfrm>
          <a:prstGeom prst="rect">
            <a:avLst/>
          </a:prstGeom>
          <a:solidFill>
            <a:schemeClr val="bg1">
              <a:alpha val="50000"/>
            </a:schemeClr>
          </a:solidFill>
          <a:ln>
            <a:noFill/>
          </a:ln>
          <a:effectLst/>
        </p:spPr>
        <p:txBody>
          <a:bodyPr>
            <a:spAutoFit/>
          </a:bodyPr>
          <a:lstStyle/>
          <a:p>
            <a:pPr eaLnBrk="1" fontAlgn="auto" hangingPunct="1">
              <a:spcBef>
                <a:spcPts val="0"/>
              </a:spcBef>
              <a:spcAft>
                <a:spcPts val="0"/>
              </a:spcAft>
              <a:defRPr/>
            </a:pPr>
            <a:r>
              <a:rPr kumimoji="0" lang="ja-JP" altLang="en-US" sz="1400" kern="0" dirty="0">
                <a:solidFill>
                  <a:srgbClr val="5B9BD5"/>
                </a:solidFill>
                <a:latin typeface="Meiryo UI" panose="020B0604030504040204" pitchFamily="50" charset="-128"/>
                <a:ea typeface="Meiryo UI" panose="020B0604030504040204" pitchFamily="50" charset="-128"/>
              </a:rPr>
              <a:t>●</a:t>
            </a:r>
            <a:r>
              <a:rPr kumimoji="0" lang="ja-JP" altLang="en-US" sz="1400" kern="0" dirty="0">
                <a:solidFill>
                  <a:prstClr val="black"/>
                </a:solidFill>
                <a:latin typeface="Meiryo UI" panose="020B0604030504040204" pitchFamily="50" charset="-128"/>
                <a:ea typeface="Meiryo UI" panose="020B0604030504040204" pitchFamily="50" charset="-128"/>
              </a:rPr>
              <a:t>有償入札拠出金</a:t>
            </a:r>
          </a:p>
        </p:txBody>
      </p:sp>
      <p:sp>
        <p:nvSpPr>
          <p:cNvPr id="46117" name="フリーフォーム 47107">
            <a:extLst>
              <a:ext uri="{FF2B5EF4-FFF2-40B4-BE49-F238E27FC236}">
                <a16:creationId xmlns:a16="http://schemas.microsoft.com/office/drawing/2014/main" id="{6AA4EAD6-30C5-4C1B-A6A8-6B97835B08CF}"/>
              </a:ext>
            </a:extLst>
          </p:cNvPr>
          <p:cNvSpPr>
            <a:spLocks/>
          </p:cNvSpPr>
          <p:nvPr/>
        </p:nvSpPr>
        <p:spPr bwMode="auto">
          <a:xfrm>
            <a:off x="3487738" y="3576638"/>
            <a:ext cx="1098550" cy="203200"/>
          </a:xfrm>
          <a:custGeom>
            <a:avLst/>
            <a:gdLst>
              <a:gd name="T0" fmla="*/ 0 w 892098"/>
              <a:gd name="T1" fmla="*/ 175 h 490654"/>
              <a:gd name="T2" fmla="*/ 0 w 892098"/>
              <a:gd name="T3" fmla="*/ 0 h 490654"/>
              <a:gd name="T4" fmla="*/ 5807608 w 892098"/>
              <a:gd name="T5" fmla="*/ 0 h 490654"/>
              <a:gd name="T6" fmla="*/ 5807608 w 892098"/>
              <a:gd name="T7" fmla="*/ 175 h 4906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2098" h="490654">
                <a:moveTo>
                  <a:pt x="0" y="490654"/>
                </a:moveTo>
                <a:lnTo>
                  <a:pt x="0" y="0"/>
                </a:lnTo>
                <a:lnTo>
                  <a:pt x="892098" y="0"/>
                </a:lnTo>
                <a:lnTo>
                  <a:pt x="892098" y="490654"/>
                </a:lnTo>
              </a:path>
            </a:pathLst>
          </a:custGeom>
          <a:noFill/>
          <a:ln w="50800">
            <a:solidFill>
              <a:schemeClr val="accent1">
                <a:alpha val="30196"/>
              </a:schemeClr>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118" name="Line 139">
            <a:extLst>
              <a:ext uri="{FF2B5EF4-FFF2-40B4-BE49-F238E27FC236}">
                <a16:creationId xmlns:a16="http://schemas.microsoft.com/office/drawing/2014/main" id="{D431824C-3801-4E33-A75C-AA8EBEB58BBD}"/>
              </a:ext>
            </a:extLst>
          </p:cNvPr>
          <p:cNvSpPr>
            <a:spLocks noChangeShapeType="1"/>
          </p:cNvSpPr>
          <p:nvPr/>
        </p:nvSpPr>
        <p:spPr bwMode="auto">
          <a:xfrm>
            <a:off x="1990725" y="5611813"/>
            <a:ext cx="2411413" cy="0"/>
          </a:xfrm>
          <a:prstGeom prst="line">
            <a:avLst/>
          </a:prstGeom>
          <a:noFill/>
          <a:ln w="38100">
            <a:solidFill>
              <a:srgbClr val="008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119" name="Line 115">
            <a:extLst>
              <a:ext uri="{FF2B5EF4-FFF2-40B4-BE49-F238E27FC236}">
                <a16:creationId xmlns:a16="http://schemas.microsoft.com/office/drawing/2014/main" id="{88CF04D7-EF1B-4E95-89F9-6DA1AC9ACD7B}"/>
              </a:ext>
            </a:extLst>
          </p:cNvPr>
          <p:cNvSpPr>
            <a:spLocks noChangeShapeType="1"/>
          </p:cNvSpPr>
          <p:nvPr/>
        </p:nvSpPr>
        <p:spPr bwMode="auto">
          <a:xfrm>
            <a:off x="5878513" y="3771900"/>
            <a:ext cx="1587" cy="1497013"/>
          </a:xfrm>
          <a:prstGeom prst="line">
            <a:avLst/>
          </a:prstGeom>
          <a:noFill/>
          <a:ln w="508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120" name="Line 133">
            <a:extLst>
              <a:ext uri="{FF2B5EF4-FFF2-40B4-BE49-F238E27FC236}">
                <a16:creationId xmlns:a16="http://schemas.microsoft.com/office/drawing/2014/main" id="{FF432CF3-E17F-4B98-8502-88D9C5BA0624}"/>
              </a:ext>
            </a:extLst>
          </p:cNvPr>
          <p:cNvSpPr>
            <a:spLocks noChangeShapeType="1"/>
          </p:cNvSpPr>
          <p:nvPr/>
        </p:nvSpPr>
        <p:spPr bwMode="auto">
          <a:xfrm flipH="1" flipV="1">
            <a:off x="4586288" y="3803650"/>
            <a:ext cx="12700" cy="1465263"/>
          </a:xfrm>
          <a:prstGeom prst="line">
            <a:avLst/>
          </a:prstGeom>
          <a:noFill/>
          <a:ln w="508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Rectangle 52">
            <a:extLst>
              <a:ext uri="{FF2B5EF4-FFF2-40B4-BE49-F238E27FC236}">
                <a16:creationId xmlns:a16="http://schemas.microsoft.com/office/drawing/2014/main" id="{2DB8CC44-D38D-443B-8AC6-778D72138AA3}"/>
              </a:ext>
            </a:extLst>
          </p:cNvPr>
          <p:cNvSpPr>
            <a:spLocks noChangeArrowheads="1"/>
          </p:cNvSpPr>
          <p:nvPr/>
        </p:nvSpPr>
        <p:spPr bwMode="auto">
          <a:xfrm>
            <a:off x="3624263" y="3973513"/>
            <a:ext cx="1417637" cy="284162"/>
          </a:xfrm>
          <a:prstGeom prst="rect">
            <a:avLst/>
          </a:prstGeom>
          <a:solidFill>
            <a:schemeClr val="bg1">
              <a:alpha val="50000"/>
            </a:schemeClr>
          </a:solidFill>
          <a:ln>
            <a:noFill/>
          </a:ln>
          <a:effectLst/>
        </p:spPr>
        <p:txBody>
          <a:bodyPr>
            <a:spAutoFit/>
          </a:bodyPr>
          <a:lstStyle/>
          <a:p>
            <a:pPr eaLnBrk="1" fontAlgn="auto" hangingPunct="1">
              <a:lnSpc>
                <a:spcPts val="1500"/>
              </a:lnSpc>
              <a:spcBef>
                <a:spcPts val="0"/>
              </a:spcBef>
              <a:spcAft>
                <a:spcPts val="0"/>
              </a:spcAft>
              <a:defRPr/>
            </a:pPr>
            <a:r>
              <a:rPr kumimoji="0" lang="ja-JP" altLang="en-US" sz="1400" kern="0" dirty="0">
                <a:solidFill>
                  <a:srgbClr val="5B9BD5"/>
                </a:solidFill>
                <a:latin typeface="Meiryo UI" panose="020B0604030504040204" pitchFamily="50" charset="-128"/>
                <a:ea typeface="Meiryo UI" panose="020B0604030504040204" pitchFamily="50" charset="-128"/>
              </a:rPr>
              <a:t>●</a:t>
            </a:r>
            <a:r>
              <a:rPr kumimoji="0" lang="ja-JP" altLang="en-US" sz="1400" kern="0" dirty="0">
                <a:solidFill>
                  <a:prstClr val="black"/>
                </a:solidFill>
                <a:latin typeface="Meiryo UI" panose="020B0604030504040204" pitchFamily="50" charset="-128"/>
                <a:ea typeface="Meiryo UI" panose="020B0604030504040204" pitchFamily="50" charset="-128"/>
              </a:rPr>
              <a:t>有償入札分</a:t>
            </a:r>
          </a:p>
        </p:txBody>
      </p:sp>
      <p:cxnSp>
        <p:nvCxnSpPr>
          <p:cNvPr id="46122" name="カギ線コネクタ 94">
            <a:extLst>
              <a:ext uri="{FF2B5EF4-FFF2-40B4-BE49-F238E27FC236}">
                <a16:creationId xmlns:a16="http://schemas.microsoft.com/office/drawing/2014/main" id="{D7294233-1D38-4FBE-8082-EF20C870244B}"/>
              </a:ext>
            </a:extLst>
          </p:cNvPr>
          <p:cNvCxnSpPr>
            <a:cxnSpLocks noChangeShapeType="1"/>
          </p:cNvCxnSpPr>
          <p:nvPr/>
        </p:nvCxnSpPr>
        <p:spPr bwMode="auto">
          <a:xfrm>
            <a:off x="3319463" y="3384550"/>
            <a:ext cx="1835150" cy="404813"/>
          </a:xfrm>
          <a:prstGeom prst="bentConnector3">
            <a:avLst>
              <a:gd name="adj1" fmla="val 99245"/>
            </a:avLst>
          </a:prstGeom>
          <a:noFill/>
          <a:ln w="50800">
            <a:solidFill>
              <a:srgbClr val="008000">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123" name="Line 133">
            <a:extLst>
              <a:ext uri="{FF2B5EF4-FFF2-40B4-BE49-F238E27FC236}">
                <a16:creationId xmlns:a16="http://schemas.microsoft.com/office/drawing/2014/main" id="{26632BD1-6DD0-4E77-8D46-63300A2398DF}"/>
              </a:ext>
            </a:extLst>
          </p:cNvPr>
          <p:cNvSpPr>
            <a:spLocks noChangeShapeType="1"/>
          </p:cNvSpPr>
          <p:nvPr/>
        </p:nvSpPr>
        <p:spPr bwMode="auto">
          <a:xfrm flipH="1">
            <a:off x="4416425" y="1330325"/>
            <a:ext cx="0" cy="1162050"/>
          </a:xfrm>
          <a:prstGeom prst="line">
            <a:avLst/>
          </a:prstGeom>
          <a:noFill/>
          <a:ln w="508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Rectangle 50">
            <a:extLst>
              <a:ext uri="{FF2B5EF4-FFF2-40B4-BE49-F238E27FC236}">
                <a16:creationId xmlns:a16="http://schemas.microsoft.com/office/drawing/2014/main" id="{C2771BED-56A9-47D2-A239-2FEE27AEF598}"/>
              </a:ext>
            </a:extLst>
          </p:cNvPr>
          <p:cNvSpPr>
            <a:spLocks noChangeArrowheads="1"/>
          </p:cNvSpPr>
          <p:nvPr/>
        </p:nvSpPr>
        <p:spPr bwMode="auto">
          <a:xfrm>
            <a:off x="1752600" y="3759200"/>
            <a:ext cx="1589088" cy="708025"/>
          </a:xfrm>
          <a:prstGeom prst="rect">
            <a:avLst/>
          </a:prstGeom>
          <a:solidFill>
            <a:schemeClr val="bg1">
              <a:alpha val="50000"/>
            </a:schemeClr>
          </a:solidFill>
          <a:ln>
            <a:noFill/>
          </a:ln>
          <a:effectLst/>
        </p:spPr>
        <p:txBody>
          <a:bodyPr>
            <a:spAutoFit/>
          </a:bodyPr>
          <a:lstStyle/>
          <a:p>
            <a:pPr eaLnBrk="1" fontAlgn="auto" hangingPunct="1">
              <a:spcBef>
                <a:spcPts val="0"/>
              </a:spcBef>
              <a:spcAft>
                <a:spcPts val="0"/>
              </a:spcAft>
              <a:defRPr/>
            </a:pPr>
            <a:r>
              <a:rPr kumimoji="0" lang="ja-JP" altLang="en-US" sz="1400" kern="0" dirty="0">
                <a:solidFill>
                  <a:srgbClr val="008000"/>
                </a:solidFill>
                <a:latin typeface="Meiryo UI" panose="020B0604030504040204" pitchFamily="50" charset="-128"/>
                <a:ea typeface="Meiryo UI" panose="020B0604030504040204" pitchFamily="50" charset="-128"/>
              </a:rPr>
              <a:t>●</a:t>
            </a:r>
            <a:r>
              <a:rPr kumimoji="0" lang="ja-JP" altLang="en-US" sz="1400" kern="0" dirty="0">
                <a:solidFill>
                  <a:srgbClr val="000000"/>
                </a:solidFill>
                <a:latin typeface="Meiryo UI" panose="020B0604030504040204" pitchFamily="50" charset="-128"/>
                <a:ea typeface="Meiryo UI" panose="020B0604030504040204" pitchFamily="50" charset="-128"/>
              </a:rPr>
              <a:t>契約</a:t>
            </a:r>
            <a:endParaRPr kumimoji="0" lang="ja-JP" altLang="en-US" sz="1000" kern="0" dirty="0">
              <a:solidFill>
                <a:prstClr val="black"/>
              </a:solidFill>
              <a:latin typeface="Meiryo UI" panose="020B0604030504040204" pitchFamily="50" charset="-128"/>
              <a:ea typeface="Meiryo UI" panose="020B0604030504040204" pitchFamily="50" charset="-128"/>
            </a:endParaRPr>
          </a:p>
          <a:p>
            <a:pPr eaLnBrk="1" fontAlgn="auto" hangingPunct="1">
              <a:spcBef>
                <a:spcPts val="0"/>
              </a:spcBef>
              <a:spcAft>
                <a:spcPts val="0"/>
              </a:spcAft>
              <a:defRPr/>
            </a:pPr>
            <a:r>
              <a:rPr kumimoji="0" lang="ja-JP" altLang="en-US" sz="1400" kern="0" dirty="0">
                <a:solidFill>
                  <a:prstClr val="black"/>
                </a:solidFill>
                <a:latin typeface="Meiryo UI" panose="020B0604030504040204" pitchFamily="50" charset="-128"/>
                <a:ea typeface="Meiryo UI" panose="020B0604030504040204" pitchFamily="50" charset="-128"/>
              </a:rPr>
              <a:t>（</a:t>
            </a:r>
            <a:r>
              <a:rPr kumimoji="0" lang="ja-JP" altLang="en-US" sz="1200" kern="0" dirty="0">
                <a:solidFill>
                  <a:prstClr val="black"/>
                </a:solidFill>
                <a:latin typeface="Meiryo UI" panose="020B0604030504040204" pitchFamily="50" charset="-128"/>
                <a:ea typeface="Meiryo UI" panose="020B0604030504040204" pitchFamily="50" charset="-128"/>
              </a:rPr>
              <a:t>容リ法・プラ法に</a:t>
            </a:r>
            <a:endParaRPr kumimoji="0" lang="en-US" altLang="ja-JP" sz="1200" kern="0" dirty="0">
              <a:solidFill>
                <a:prstClr val="black"/>
              </a:solidFill>
              <a:latin typeface="Meiryo UI" panose="020B0604030504040204" pitchFamily="50" charset="-128"/>
              <a:ea typeface="Meiryo UI" panose="020B0604030504040204" pitchFamily="50" charset="-128"/>
            </a:endParaRPr>
          </a:p>
          <a:p>
            <a:pPr eaLnBrk="1" fontAlgn="auto" hangingPunct="1">
              <a:spcBef>
                <a:spcPts val="0"/>
              </a:spcBef>
              <a:spcAft>
                <a:spcPts val="0"/>
              </a:spcAft>
              <a:defRPr/>
            </a:pPr>
            <a:r>
              <a:rPr kumimoji="0" lang="ja-JP" altLang="en-US" sz="1200" kern="0" dirty="0">
                <a:solidFill>
                  <a:prstClr val="black"/>
                </a:solidFill>
                <a:latin typeface="Meiryo UI" panose="020B0604030504040204" pitchFamily="50" charset="-128"/>
                <a:ea typeface="Meiryo UI" panose="020B0604030504040204" pitchFamily="50" charset="-128"/>
              </a:rPr>
              <a:t>　 基づく</a:t>
            </a:r>
            <a:r>
              <a:rPr kumimoji="0" lang="ja-JP" altLang="en-US" sz="1200" kern="0" dirty="0">
                <a:solidFill>
                  <a:srgbClr val="000000"/>
                </a:solidFill>
                <a:latin typeface="Meiryo UI" panose="020B0604030504040204" pitchFamily="50" charset="-128"/>
                <a:ea typeface="Meiryo UI" panose="020B0604030504040204" pitchFamily="50" charset="-128"/>
              </a:rPr>
              <a:t>各種契約）</a:t>
            </a:r>
            <a:endParaRPr kumimoji="0" lang="ja-JP" altLang="en-US" sz="900" kern="0" dirty="0">
              <a:solidFill>
                <a:prstClr val="black"/>
              </a:solidFill>
              <a:latin typeface="Meiryo UI" panose="020B0604030504040204" pitchFamily="50" charset="-128"/>
              <a:ea typeface="Meiryo UI" panose="020B0604030504040204" pitchFamily="50" charset="-128"/>
            </a:endParaRPr>
          </a:p>
        </p:txBody>
      </p:sp>
      <p:sp>
        <p:nvSpPr>
          <p:cNvPr id="46125" name="Line 116">
            <a:extLst>
              <a:ext uri="{FF2B5EF4-FFF2-40B4-BE49-F238E27FC236}">
                <a16:creationId xmlns:a16="http://schemas.microsoft.com/office/drawing/2014/main" id="{71E69CBC-56FB-4DB1-B5D8-6E4EF9DC17AE}"/>
              </a:ext>
            </a:extLst>
          </p:cNvPr>
          <p:cNvSpPr>
            <a:spLocks noChangeShapeType="1"/>
          </p:cNvSpPr>
          <p:nvPr/>
        </p:nvSpPr>
        <p:spPr bwMode="auto">
          <a:xfrm>
            <a:off x="5854700" y="1363663"/>
            <a:ext cx="12700" cy="1138237"/>
          </a:xfrm>
          <a:prstGeom prst="line">
            <a:avLst/>
          </a:prstGeom>
          <a:noFill/>
          <a:ln w="508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126" name="Line 117">
            <a:extLst>
              <a:ext uri="{FF2B5EF4-FFF2-40B4-BE49-F238E27FC236}">
                <a16:creationId xmlns:a16="http://schemas.microsoft.com/office/drawing/2014/main" id="{CF4CAA77-7593-4125-B49D-81C2A530D6F9}"/>
              </a:ext>
            </a:extLst>
          </p:cNvPr>
          <p:cNvSpPr>
            <a:spLocks noChangeShapeType="1"/>
          </p:cNvSpPr>
          <p:nvPr/>
        </p:nvSpPr>
        <p:spPr bwMode="auto">
          <a:xfrm flipH="1" flipV="1">
            <a:off x="3341688" y="2973388"/>
            <a:ext cx="2536825" cy="7937"/>
          </a:xfrm>
          <a:prstGeom prst="line">
            <a:avLst/>
          </a:prstGeom>
          <a:noFill/>
          <a:ln w="50800">
            <a:solidFill>
              <a:srgbClr val="FF9900">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Rectangle 7">
            <a:extLst>
              <a:ext uri="{FF2B5EF4-FFF2-40B4-BE49-F238E27FC236}">
                <a16:creationId xmlns:a16="http://schemas.microsoft.com/office/drawing/2014/main" id="{1145F3B4-B885-4B3F-A188-CE25F8D7EFD2}"/>
              </a:ext>
            </a:extLst>
          </p:cNvPr>
          <p:cNvSpPr>
            <a:spLocks noChangeArrowheads="1"/>
          </p:cNvSpPr>
          <p:nvPr/>
        </p:nvSpPr>
        <p:spPr bwMode="auto">
          <a:xfrm>
            <a:off x="6402388" y="3382963"/>
            <a:ext cx="2449512" cy="276225"/>
          </a:xfrm>
          <a:prstGeom prst="rect">
            <a:avLst/>
          </a:prstGeom>
          <a:noFill/>
          <a:ln>
            <a:noFill/>
          </a:ln>
          <a:effectLst/>
        </p:spPr>
        <p:txBody>
          <a:bodyPr>
            <a:spAutoFit/>
          </a:bodyPr>
          <a:lstStyle/>
          <a:p>
            <a:pPr eaLnBrk="1" fontAlgn="auto" hangingPunct="1">
              <a:spcBef>
                <a:spcPts val="0"/>
              </a:spcBef>
              <a:spcAft>
                <a:spcPts val="0"/>
              </a:spcAft>
              <a:defRPr/>
            </a:pPr>
            <a:r>
              <a:rPr kumimoji="0" lang="ja-JP" altLang="en-US" sz="1200" kern="0" dirty="0">
                <a:solidFill>
                  <a:srgbClr val="000000"/>
                </a:solidFill>
                <a:latin typeface="ＭＳ ゴシック" panose="020B0609070205080204" pitchFamily="49" charset="-128"/>
                <a:ea typeface="ＭＳ ゴシック" panose="020B0609070205080204" pitchFamily="49" charset="-128"/>
              </a:rPr>
              <a:t>＜協会はコーディネーター役＞</a:t>
            </a:r>
          </a:p>
        </p:txBody>
      </p:sp>
      <p:sp>
        <p:nvSpPr>
          <p:cNvPr id="55" name="Rectangle 8">
            <a:extLst>
              <a:ext uri="{FF2B5EF4-FFF2-40B4-BE49-F238E27FC236}">
                <a16:creationId xmlns:a16="http://schemas.microsoft.com/office/drawing/2014/main" id="{285D949C-5869-4FAB-ABFF-CE47593F7CA1}"/>
              </a:ext>
            </a:extLst>
          </p:cNvPr>
          <p:cNvSpPr>
            <a:spLocks noChangeArrowheads="1"/>
          </p:cNvSpPr>
          <p:nvPr/>
        </p:nvSpPr>
        <p:spPr bwMode="auto">
          <a:xfrm>
            <a:off x="5799138" y="2573338"/>
            <a:ext cx="1201737" cy="276225"/>
          </a:xfrm>
          <a:prstGeom prst="rect">
            <a:avLst/>
          </a:prstGeom>
          <a:noFill/>
          <a:ln>
            <a:noFill/>
          </a:ln>
          <a:effectLst/>
        </p:spPr>
        <p:txBody>
          <a:bodyPr>
            <a:spAutoFit/>
          </a:bodyPr>
          <a:lstStyle/>
          <a:p>
            <a:pPr eaLnBrk="1" fontAlgn="auto" hangingPunct="1">
              <a:spcBef>
                <a:spcPts val="0"/>
              </a:spcBef>
              <a:spcAft>
                <a:spcPts val="0"/>
              </a:spcAft>
              <a:defRPr/>
            </a:pPr>
            <a:r>
              <a:rPr kumimoji="0" lang="ja-JP" altLang="en-US" sz="1200" kern="0" dirty="0">
                <a:solidFill>
                  <a:srgbClr val="000000"/>
                </a:solidFill>
                <a:latin typeface="ＭＳ ゴシック" panose="020B0609070205080204" pitchFamily="49" charset="-128"/>
                <a:ea typeface="ＭＳ ゴシック" panose="020B0609070205080204" pitchFamily="49" charset="-128"/>
              </a:rPr>
              <a:t>（指定法人）</a:t>
            </a:r>
          </a:p>
        </p:txBody>
      </p:sp>
      <p:sp>
        <p:nvSpPr>
          <p:cNvPr id="56" name="Text Box 88">
            <a:extLst>
              <a:ext uri="{FF2B5EF4-FFF2-40B4-BE49-F238E27FC236}">
                <a16:creationId xmlns:a16="http://schemas.microsoft.com/office/drawing/2014/main" id="{14783D23-37CE-48C3-9235-6E4EC792D1EB}"/>
              </a:ext>
            </a:extLst>
          </p:cNvPr>
          <p:cNvSpPr txBox="1">
            <a:spLocks noChangeArrowheads="1"/>
          </p:cNvSpPr>
          <p:nvPr/>
        </p:nvSpPr>
        <p:spPr bwMode="auto">
          <a:xfrm>
            <a:off x="2459038" y="115888"/>
            <a:ext cx="4344987" cy="585787"/>
          </a:xfrm>
          <a:prstGeom prst="rect">
            <a:avLst/>
          </a:prstGeom>
          <a:noFill/>
          <a:ln>
            <a:noFill/>
          </a:ln>
          <a:effec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fontAlgn="auto" hangingPunct="1">
              <a:spcBef>
                <a:spcPct val="50000"/>
              </a:spcBef>
              <a:spcAft>
                <a:spcPts val="0"/>
              </a:spcAft>
              <a:defRPr/>
            </a:pPr>
            <a:r>
              <a:rPr lang="ja-JP" altLang="de-DE" sz="3200" kern="0" dirty="0">
                <a:solidFill>
                  <a:srgbClr val="000000"/>
                </a:solidFill>
                <a:latin typeface="ＭＳ ゴシック" panose="020B0609070205080204" pitchFamily="49" charset="-128"/>
                <a:ea typeface="ＭＳ ゴシック" panose="020B0609070205080204" pitchFamily="49" charset="-128"/>
              </a:rPr>
              <a:t>再商品化事業スキーム</a:t>
            </a:r>
            <a:endParaRPr lang="ja-JP" altLang="en-US" sz="3200" kern="0" dirty="0">
              <a:solidFill>
                <a:srgbClr val="000000"/>
              </a:solidFill>
              <a:latin typeface="ＭＳ ゴシック" panose="020B0609070205080204" pitchFamily="49" charset="-128"/>
              <a:ea typeface="ＭＳ ゴシック" panose="020B0609070205080204" pitchFamily="49" charset="-128"/>
            </a:endParaRPr>
          </a:p>
        </p:txBody>
      </p:sp>
      <p:sp>
        <p:nvSpPr>
          <p:cNvPr id="72" name="正方形/長方形 2">
            <a:extLst>
              <a:ext uri="{FF2B5EF4-FFF2-40B4-BE49-F238E27FC236}">
                <a16:creationId xmlns:a16="http://schemas.microsoft.com/office/drawing/2014/main" id="{8AAF0E63-9100-4613-ABAB-6F7C8FA9427D}"/>
              </a:ext>
            </a:extLst>
          </p:cNvPr>
          <p:cNvSpPr>
            <a:spLocks noChangeArrowheads="1"/>
          </p:cNvSpPr>
          <p:nvPr/>
        </p:nvSpPr>
        <p:spPr bwMode="auto">
          <a:xfrm>
            <a:off x="7602538" y="1911350"/>
            <a:ext cx="1352550" cy="522288"/>
          </a:xfrm>
          <a:prstGeom prst="rect">
            <a:avLst/>
          </a:prstGeom>
          <a:solidFill>
            <a:srgbClr val="FFCCFF"/>
          </a:solidFill>
          <a:ln w="19050" algn="ctr">
            <a:solidFill>
              <a:srgbClr val="000000"/>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fontAlgn="auto" hangingPunct="1">
              <a:spcBef>
                <a:spcPct val="0"/>
              </a:spcBef>
              <a:spcAft>
                <a:spcPts val="0"/>
              </a:spcAft>
              <a:buFontTx/>
              <a:buNone/>
              <a:defRPr/>
            </a:pPr>
            <a:endParaRPr lang="ja-JP" altLang="en-US" sz="1800" kern="0">
              <a:solidFill>
                <a:srgbClr val="FFFFFF"/>
              </a:solidFill>
            </a:endParaRPr>
          </a:p>
        </p:txBody>
      </p:sp>
      <p:sp>
        <p:nvSpPr>
          <p:cNvPr id="46131" name="Rectangle 53">
            <a:extLst>
              <a:ext uri="{FF2B5EF4-FFF2-40B4-BE49-F238E27FC236}">
                <a16:creationId xmlns:a16="http://schemas.microsoft.com/office/drawing/2014/main" id="{C55078E2-31AB-4351-94EA-C8CFA3665760}"/>
              </a:ext>
            </a:extLst>
          </p:cNvPr>
          <p:cNvSpPr>
            <a:spLocks noChangeArrowheads="1"/>
          </p:cNvSpPr>
          <p:nvPr/>
        </p:nvSpPr>
        <p:spPr bwMode="auto">
          <a:xfrm>
            <a:off x="7596188" y="1965325"/>
            <a:ext cx="136525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kumimoji="0" lang="en-US" altLang="ja-JP" sz="1100">
                <a:solidFill>
                  <a:srgbClr val="000000"/>
                </a:solidFill>
                <a:latin typeface="Meiryo UI" panose="020B0604030504040204" pitchFamily="50" charset="-128"/>
                <a:ea typeface="Meiryo UI" panose="020B0604030504040204" pitchFamily="50" charset="-128"/>
              </a:rPr>
              <a:t>全国の商工会議所・　</a:t>
            </a:r>
          </a:p>
          <a:p>
            <a:pPr eaLnBrk="1" hangingPunct="1">
              <a:lnSpc>
                <a:spcPct val="100000"/>
              </a:lnSpc>
              <a:spcBef>
                <a:spcPct val="0"/>
              </a:spcBef>
              <a:buFontTx/>
              <a:buNone/>
            </a:pPr>
            <a:r>
              <a:rPr kumimoji="0" lang="en-US" altLang="ja-JP" sz="1100">
                <a:solidFill>
                  <a:srgbClr val="000000"/>
                </a:solidFill>
                <a:latin typeface="Meiryo UI" panose="020B0604030504040204" pitchFamily="50" charset="-128"/>
                <a:ea typeface="Meiryo UI" panose="020B0604030504040204" pitchFamily="50" charset="-128"/>
              </a:rPr>
              <a:t>商工会に業務委託</a:t>
            </a:r>
          </a:p>
        </p:txBody>
      </p:sp>
      <p:grpSp>
        <p:nvGrpSpPr>
          <p:cNvPr id="46132" name="グループ化 21">
            <a:extLst>
              <a:ext uri="{FF2B5EF4-FFF2-40B4-BE49-F238E27FC236}">
                <a16:creationId xmlns:a16="http://schemas.microsoft.com/office/drawing/2014/main" id="{9AE2EA7A-9601-4A1D-B4B1-5D991F1BF033}"/>
              </a:ext>
            </a:extLst>
          </p:cNvPr>
          <p:cNvGrpSpPr>
            <a:grpSpLocks/>
          </p:cNvGrpSpPr>
          <p:nvPr/>
        </p:nvGrpSpPr>
        <p:grpSpPr bwMode="auto">
          <a:xfrm>
            <a:off x="573088" y="4208463"/>
            <a:ext cx="388937" cy="336550"/>
            <a:chOff x="185739" y="3941763"/>
            <a:chExt cx="388938" cy="336550"/>
          </a:xfrm>
        </p:grpSpPr>
        <p:sp>
          <p:nvSpPr>
            <p:cNvPr id="75" name="Oval 65">
              <a:extLst>
                <a:ext uri="{FF2B5EF4-FFF2-40B4-BE49-F238E27FC236}">
                  <a16:creationId xmlns:a16="http://schemas.microsoft.com/office/drawing/2014/main" id="{3EFF1C67-0382-4C6A-872F-99C62E44C14E}"/>
                </a:ext>
              </a:extLst>
            </p:cNvPr>
            <p:cNvSpPr>
              <a:spLocks noChangeArrowheads="1"/>
            </p:cNvSpPr>
            <p:nvPr/>
          </p:nvSpPr>
          <p:spPr bwMode="auto">
            <a:xfrm>
              <a:off x="214314" y="3946525"/>
              <a:ext cx="287338" cy="287338"/>
            </a:xfrm>
            <a:prstGeom prst="ellipse">
              <a:avLst/>
            </a:prstGeom>
            <a:solidFill>
              <a:srgbClr val="FFFF00"/>
            </a:solidFill>
            <a:ln w="9525">
              <a:solidFill>
                <a:srgbClr val="808080"/>
              </a:solidFill>
              <a:round/>
              <a:headEnd/>
              <a:tailEnd/>
            </a:ln>
            <a:effectLst/>
          </p:spPr>
          <p:txBody>
            <a:bodyPr wrap="none" anchor="ctr"/>
            <a:lstStyle/>
            <a:p>
              <a:pPr algn="ctr" eaLnBrk="1" fontAlgn="auto" hangingPunct="1">
                <a:spcBef>
                  <a:spcPts val="0"/>
                </a:spcBef>
                <a:spcAft>
                  <a:spcPts val="0"/>
                </a:spcAft>
                <a:defRPr/>
              </a:pPr>
              <a:endParaRPr kumimoji="0" lang="ja-JP" altLang="ja-JP" kern="0">
                <a:solidFill>
                  <a:srgbClr val="000000"/>
                </a:solidFill>
                <a:latin typeface="Arial" charset="0"/>
              </a:endParaRPr>
            </a:p>
          </p:txBody>
        </p:sp>
        <p:sp>
          <p:nvSpPr>
            <p:cNvPr id="76" name="Rectangle 66">
              <a:extLst>
                <a:ext uri="{FF2B5EF4-FFF2-40B4-BE49-F238E27FC236}">
                  <a16:creationId xmlns:a16="http://schemas.microsoft.com/office/drawing/2014/main" id="{E5D8047D-36C8-46B1-8DFE-706FAA6E5CE3}"/>
                </a:ext>
              </a:extLst>
            </p:cNvPr>
            <p:cNvSpPr>
              <a:spLocks noChangeArrowheads="1"/>
            </p:cNvSpPr>
            <p:nvPr/>
          </p:nvSpPr>
          <p:spPr bwMode="auto">
            <a:xfrm>
              <a:off x="185739" y="3941763"/>
              <a:ext cx="388938" cy="336550"/>
            </a:xfrm>
            <a:prstGeom prst="rect">
              <a:avLst/>
            </a:prstGeom>
            <a:noFill/>
            <a:ln>
              <a:noFill/>
            </a:ln>
            <a:effectLst/>
          </p:spPr>
          <p:txBody>
            <a:bodyPr wrap="none">
              <a:spAutoFit/>
            </a:bodyPr>
            <a:lstStyle/>
            <a:p>
              <a:pPr eaLnBrk="1" fontAlgn="auto" hangingPunct="1">
                <a:spcBef>
                  <a:spcPts val="0"/>
                </a:spcBef>
                <a:spcAft>
                  <a:spcPts val="0"/>
                </a:spcAft>
                <a:defRPr/>
              </a:pPr>
              <a:r>
                <a:rPr kumimoji="0" lang="ja-JP" altLang="en-US" sz="1600" b="1" kern="0" dirty="0">
                  <a:solidFill>
                    <a:srgbClr val="000000"/>
                  </a:solidFill>
                  <a:latin typeface="Arial" charset="0"/>
                </a:rPr>
                <a:t>￥</a:t>
              </a:r>
            </a:p>
          </p:txBody>
        </p:sp>
      </p:grpSp>
      <p:grpSp>
        <p:nvGrpSpPr>
          <p:cNvPr id="46133" name="グループ化 81">
            <a:extLst>
              <a:ext uri="{FF2B5EF4-FFF2-40B4-BE49-F238E27FC236}">
                <a16:creationId xmlns:a16="http://schemas.microsoft.com/office/drawing/2014/main" id="{FA5D7480-9184-41AB-B22C-371DBD5E656F}"/>
              </a:ext>
            </a:extLst>
          </p:cNvPr>
          <p:cNvGrpSpPr>
            <a:grpSpLocks/>
          </p:cNvGrpSpPr>
          <p:nvPr/>
        </p:nvGrpSpPr>
        <p:grpSpPr bwMode="auto">
          <a:xfrm>
            <a:off x="1141413" y="4208463"/>
            <a:ext cx="388937" cy="336550"/>
            <a:chOff x="185739" y="3941763"/>
            <a:chExt cx="388938" cy="336550"/>
          </a:xfrm>
        </p:grpSpPr>
        <p:sp>
          <p:nvSpPr>
            <p:cNvPr id="83" name="Oval 65">
              <a:extLst>
                <a:ext uri="{FF2B5EF4-FFF2-40B4-BE49-F238E27FC236}">
                  <a16:creationId xmlns:a16="http://schemas.microsoft.com/office/drawing/2014/main" id="{3E0CC511-05E6-4CA9-88CC-EF09A3105E15}"/>
                </a:ext>
              </a:extLst>
            </p:cNvPr>
            <p:cNvSpPr>
              <a:spLocks noChangeArrowheads="1"/>
            </p:cNvSpPr>
            <p:nvPr/>
          </p:nvSpPr>
          <p:spPr bwMode="auto">
            <a:xfrm>
              <a:off x="214314" y="3946525"/>
              <a:ext cx="287338" cy="287338"/>
            </a:xfrm>
            <a:prstGeom prst="ellipse">
              <a:avLst/>
            </a:prstGeom>
            <a:solidFill>
              <a:srgbClr val="FFFF00"/>
            </a:solidFill>
            <a:ln w="9525">
              <a:solidFill>
                <a:srgbClr val="808080"/>
              </a:solidFill>
              <a:round/>
              <a:headEnd/>
              <a:tailEnd/>
            </a:ln>
            <a:effectLst/>
          </p:spPr>
          <p:txBody>
            <a:bodyPr wrap="none" anchor="ctr"/>
            <a:lstStyle/>
            <a:p>
              <a:pPr algn="ctr" eaLnBrk="1" fontAlgn="auto" hangingPunct="1">
                <a:spcBef>
                  <a:spcPts val="0"/>
                </a:spcBef>
                <a:spcAft>
                  <a:spcPts val="0"/>
                </a:spcAft>
                <a:defRPr/>
              </a:pPr>
              <a:endParaRPr kumimoji="0" lang="ja-JP" altLang="ja-JP" kern="0">
                <a:solidFill>
                  <a:srgbClr val="000000"/>
                </a:solidFill>
                <a:latin typeface="Arial" charset="0"/>
              </a:endParaRPr>
            </a:p>
          </p:txBody>
        </p:sp>
        <p:sp>
          <p:nvSpPr>
            <p:cNvPr id="84" name="Rectangle 66">
              <a:extLst>
                <a:ext uri="{FF2B5EF4-FFF2-40B4-BE49-F238E27FC236}">
                  <a16:creationId xmlns:a16="http://schemas.microsoft.com/office/drawing/2014/main" id="{8FAC2F88-66E4-49D8-BC84-0C7193F0B52D}"/>
                </a:ext>
              </a:extLst>
            </p:cNvPr>
            <p:cNvSpPr>
              <a:spLocks noChangeArrowheads="1"/>
            </p:cNvSpPr>
            <p:nvPr/>
          </p:nvSpPr>
          <p:spPr bwMode="auto">
            <a:xfrm>
              <a:off x="185739" y="3941763"/>
              <a:ext cx="388938" cy="336550"/>
            </a:xfrm>
            <a:prstGeom prst="rect">
              <a:avLst/>
            </a:prstGeom>
            <a:noFill/>
            <a:ln>
              <a:noFill/>
            </a:ln>
            <a:effectLst/>
          </p:spPr>
          <p:txBody>
            <a:bodyPr wrap="none">
              <a:spAutoFit/>
            </a:bodyPr>
            <a:lstStyle/>
            <a:p>
              <a:pPr eaLnBrk="1" fontAlgn="auto" hangingPunct="1">
                <a:spcBef>
                  <a:spcPts val="0"/>
                </a:spcBef>
                <a:spcAft>
                  <a:spcPts val="0"/>
                </a:spcAft>
                <a:defRPr/>
              </a:pPr>
              <a:r>
                <a:rPr kumimoji="0" lang="ja-JP" altLang="en-US" sz="1600" b="1" kern="0" dirty="0">
                  <a:solidFill>
                    <a:srgbClr val="000000"/>
                  </a:solidFill>
                  <a:latin typeface="Arial" charset="0"/>
                </a:rPr>
                <a:t>￥</a:t>
              </a:r>
            </a:p>
          </p:txBody>
        </p:sp>
      </p:grpSp>
      <p:grpSp>
        <p:nvGrpSpPr>
          <p:cNvPr id="46134" name="グループ化 85">
            <a:extLst>
              <a:ext uri="{FF2B5EF4-FFF2-40B4-BE49-F238E27FC236}">
                <a16:creationId xmlns:a16="http://schemas.microsoft.com/office/drawing/2014/main" id="{A868F13C-7795-4947-A7CD-48035D392157}"/>
              </a:ext>
            </a:extLst>
          </p:cNvPr>
          <p:cNvGrpSpPr>
            <a:grpSpLocks/>
          </p:cNvGrpSpPr>
          <p:nvPr/>
        </p:nvGrpSpPr>
        <p:grpSpPr bwMode="auto">
          <a:xfrm>
            <a:off x="3327400" y="4945063"/>
            <a:ext cx="388938" cy="336550"/>
            <a:chOff x="185739" y="3941763"/>
            <a:chExt cx="388938" cy="336550"/>
          </a:xfrm>
        </p:grpSpPr>
        <p:sp>
          <p:nvSpPr>
            <p:cNvPr id="87" name="Oval 65">
              <a:extLst>
                <a:ext uri="{FF2B5EF4-FFF2-40B4-BE49-F238E27FC236}">
                  <a16:creationId xmlns:a16="http://schemas.microsoft.com/office/drawing/2014/main" id="{CE4A79F1-49B5-4B91-80B0-CF2524611E32}"/>
                </a:ext>
              </a:extLst>
            </p:cNvPr>
            <p:cNvSpPr>
              <a:spLocks noChangeArrowheads="1"/>
            </p:cNvSpPr>
            <p:nvPr/>
          </p:nvSpPr>
          <p:spPr bwMode="auto">
            <a:xfrm>
              <a:off x="214314" y="3946525"/>
              <a:ext cx="287338" cy="287338"/>
            </a:xfrm>
            <a:prstGeom prst="ellipse">
              <a:avLst/>
            </a:prstGeom>
            <a:solidFill>
              <a:srgbClr val="FFFF00"/>
            </a:solidFill>
            <a:ln w="9525">
              <a:solidFill>
                <a:srgbClr val="808080"/>
              </a:solidFill>
              <a:round/>
              <a:headEnd/>
              <a:tailEnd/>
            </a:ln>
            <a:effectLst/>
          </p:spPr>
          <p:txBody>
            <a:bodyPr wrap="none" anchor="ctr"/>
            <a:lstStyle/>
            <a:p>
              <a:pPr algn="ctr" eaLnBrk="1" fontAlgn="auto" hangingPunct="1">
                <a:spcBef>
                  <a:spcPts val="0"/>
                </a:spcBef>
                <a:spcAft>
                  <a:spcPts val="0"/>
                </a:spcAft>
                <a:defRPr/>
              </a:pPr>
              <a:endParaRPr kumimoji="0" lang="ja-JP" altLang="ja-JP" kern="0">
                <a:solidFill>
                  <a:srgbClr val="000000"/>
                </a:solidFill>
                <a:latin typeface="Arial" charset="0"/>
              </a:endParaRPr>
            </a:p>
          </p:txBody>
        </p:sp>
        <p:sp>
          <p:nvSpPr>
            <p:cNvPr id="88" name="Rectangle 66">
              <a:extLst>
                <a:ext uri="{FF2B5EF4-FFF2-40B4-BE49-F238E27FC236}">
                  <a16:creationId xmlns:a16="http://schemas.microsoft.com/office/drawing/2014/main" id="{E24DDF93-DE15-4573-8E10-2C95B991640F}"/>
                </a:ext>
              </a:extLst>
            </p:cNvPr>
            <p:cNvSpPr>
              <a:spLocks noChangeArrowheads="1"/>
            </p:cNvSpPr>
            <p:nvPr/>
          </p:nvSpPr>
          <p:spPr bwMode="auto">
            <a:xfrm>
              <a:off x="185739" y="3941763"/>
              <a:ext cx="388938" cy="336550"/>
            </a:xfrm>
            <a:prstGeom prst="rect">
              <a:avLst/>
            </a:prstGeom>
            <a:noFill/>
            <a:ln>
              <a:noFill/>
            </a:ln>
            <a:effectLst/>
          </p:spPr>
          <p:txBody>
            <a:bodyPr wrap="none">
              <a:spAutoFit/>
            </a:bodyPr>
            <a:lstStyle/>
            <a:p>
              <a:pPr eaLnBrk="1" fontAlgn="auto" hangingPunct="1">
                <a:spcBef>
                  <a:spcPts val="0"/>
                </a:spcBef>
                <a:spcAft>
                  <a:spcPts val="0"/>
                </a:spcAft>
                <a:defRPr/>
              </a:pPr>
              <a:r>
                <a:rPr kumimoji="0" lang="ja-JP" altLang="en-US" sz="1600" b="1" kern="0" dirty="0">
                  <a:solidFill>
                    <a:srgbClr val="000000"/>
                  </a:solidFill>
                  <a:latin typeface="Arial" charset="0"/>
                </a:rPr>
                <a:t>￥</a:t>
              </a:r>
            </a:p>
          </p:txBody>
        </p:sp>
      </p:grpSp>
      <p:grpSp>
        <p:nvGrpSpPr>
          <p:cNvPr id="46135" name="グループ化 88">
            <a:extLst>
              <a:ext uri="{FF2B5EF4-FFF2-40B4-BE49-F238E27FC236}">
                <a16:creationId xmlns:a16="http://schemas.microsoft.com/office/drawing/2014/main" id="{3853EC60-74B1-497E-99A9-737219051908}"/>
              </a:ext>
            </a:extLst>
          </p:cNvPr>
          <p:cNvGrpSpPr>
            <a:grpSpLocks/>
          </p:cNvGrpSpPr>
          <p:nvPr/>
        </p:nvGrpSpPr>
        <p:grpSpPr bwMode="auto">
          <a:xfrm>
            <a:off x="4432300" y="4776788"/>
            <a:ext cx="388938" cy="336550"/>
            <a:chOff x="185739" y="3941763"/>
            <a:chExt cx="388938" cy="336550"/>
          </a:xfrm>
        </p:grpSpPr>
        <p:sp>
          <p:nvSpPr>
            <p:cNvPr id="90" name="Oval 65">
              <a:extLst>
                <a:ext uri="{FF2B5EF4-FFF2-40B4-BE49-F238E27FC236}">
                  <a16:creationId xmlns:a16="http://schemas.microsoft.com/office/drawing/2014/main" id="{53A0BEAB-DC29-4BEC-BAE4-0304E5BBF1A8}"/>
                </a:ext>
              </a:extLst>
            </p:cNvPr>
            <p:cNvSpPr>
              <a:spLocks noChangeArrowheads="1"/>
            </p:cNvSpPr>
            <p:nvPr/>
          </p:nvSpPr>
          <p:spPr bwMode="auto">
            <a:xfrm>
              <a:off x="214314" y="3946525"/>
              <a:ext cx="287338" cy="287338"/>
            </a:xfrm>
            <a:prstGeom prst="ellipse">
              <a:avLst/>
            </a:prstGeom>
            <a:solidFill>
              <a:srgbClr val="FFFF00"/>
            </a:solidFill>
            <a:ln w="9525">
              <a:solidFill>
                <a:srgbClr val="808080"/>
              </a:solidFill>
              <a:round/>
              <a:headEnd/>
              <a:tailEnd/>
            </a:ln>
            <a:effectLst/>
          </p:spPr>
          <p:txBody>
            <a:bodyPr wrap="none" anchor="ctr"/>
            <a:lstStyle/>
            <a:p>
              <a:pPr algn="ctr" eaLnBrk="1" fontAlgn="auto" hangingPunct="1">
                <a:spcBef>
                  <a:spcPts val="0"/>
                </a:spcBef>
                <a:spcAft>
                  <a:spcPts val="0"/>
                </a:spcAft>
                <a:defRPr/>
              </a:pPr>
              <a:endParaRPr kumimoji="0" lang="ja-JP" altLang="ja-JP" kern="0">
                <a:solidFill>
                  <a:srgbClr val="000000"/>
                </a:solidFill>
                <a:latin typeface="Arial" charset="0"/>
              </a:endParaRPr>
            </a:p>
          </p:txBody>
        </p:sp>
        <p:sp>
          <p:nvSpPr>
            <p:cNvPr id="91" name="Rectangle 66">
              <a:extLst>
                <a:ext uri="{FF2B5EF4-FFF2-40B4-BE49-F238E27FC236}">
                  <a16:creationId xmlns:a16="http://schemas.microsoft.com/office/drawing/2014/main" id="{C5067727-1192-4F20-9C85-D7BDECDAD49B}"/>
                </a:ext>
              </a:extLst>
            </p:cNvPr>
            <p:cNvSpPr>
              <a:spLocks noChangeArrowheads="1"/>
            </p:cNvSpPr>
            <p:nvPr/>
          </p:nvSpPr>
          <p:spPr bwMode="auto">
            <a:xfrm>
              <a:off x="185739" y="3941763"/>
              <a:ext cx="388938" cy="336550"/>
            </a:xfrm>
            <a:prstGeom prst="rect">
              <a:avLst/>
            </a:prstGeom>
            <a:noFill/>
            <a:ln>
              <a:noFill/>
            </a:ln>
            <a:effectLst/>
          </p:spPr>
          <p:txBody>
            <a:bodyPr wrap="none">
              <a:spAutoFit/>
            </a:bodyPr>
            <a:lstStyle/>
            <a:p>
              <a:pPr eaLnBrk="1" fontAlgn="auto" hangingPunct="1">
                <a:spcBef>
                  <a:spcPts val="0"/>
                </a:spcBef>
                <a:spcAft>
                  <a:spcPts val="0"/>
                </a:spcAft>
                <a:defRPr/>
              </a:pPr>
              <a:r>
                <a:rPr kumimoji="0" lang="ja-JP" altLang="en-US" sz="1600" b="1" kern="0" dirty="0">
                  <a:solidFill>
                    <a:srgbClr val="000000"/>
                  </a:solidFill>
                  <a:latin typeface="Arial" charset="0"/>
                </a:rPr>
                <a:t>￥</a:t>
              </a:r>
            </a:p>
          </p:txBody>
        </p:sp>
      </p:grpSp>
      <p:grpSp>
        <p:nvGrpSpPr>
          <p:cNvPr id="46136" name="グループ化 91">
            <a:extLst>
              <a:ext uri="{FF2B5EF4-FFF2-40B4-BE49-F238E27FC236}">
                <a16:creationId xmlns:a16="http://schemas.microsoft.com/office/drawing/2014/main" id="{38D9B4B4-72D3-47F4-B590-E86D7DA8CB97}"/>
              </a:ext>
            </a:extLst>
          </p:cNvPr>
          <p:cNvGrpSpPr>
            <a:grpSpLocks/>
          </p:cNvGrpSpPr>
          <p:nvPr/>
        </p:nvGrpSpPr>
        <p:grpSpPr bwMode="auto">
          <a:xfrm>
            <a:off x="4221163" y="1898650"/>
            <a:ext cx="390525" cy="336550"/>
            <a:chOff x="185739" y="3941763"/>
            <a:chExt cx="388938" cy="336550"/>
          </a:xfrm>
        </p:grpSpPr>
        <p:sp>
          <p:nvSpPr>
            <p:cNvPr id="93" name="Oval 65">
              <a:extLst>
                <a:ext uri="{FF2B5EF4-FFF2-40B4-BE49-F238E27FC236}">
                  <a16:creationId xmlns:a16="http://schemas.microsoft.com/office/drawing/2014/main" id="{8F969360-47E5-4BE3-98E0-DE98CF90154B}"/>
                </a:ext>
              </a:extLst>
            </p:cNvPr>
            <p:cNvSpPr>
              <a:spLocks noChangeArrowheads="1"/>
            </p:cNvSpPr>
            <p:nvPr/>
          </p:nvSpPr>
          <p:spPr bwMode="auto">
            <a:xfrm>
              <a:off x="214198" y="3946526"/>
              <a:ext cx="287751" cy="287337"/>
            </a:xfrm>
            <a:prstGeom prst="ellipse">
              <a:avLst/>
            </a:prstGeom>
            <a:solidFill>
              <a:srgbClr val="FFFF00"/>
            </a:solidFill>
            <a:ln w="9525">
              <a:solidFill>
                <a:srgbClr val="808080"/>
              </a:solidFill>
              <a:round/>
              <a:headEnd/>
              <a:tailEnd/>
            </a:ln>
            <a:effectLst/>
          </p:spPr>
          <p:txBody>
            <a:bodyPr wrap="none" anchor="ctr"/>
            <a:lstStyle/>
            <a:p>
              <a:pPr algn="ctr" eaLnBrk="1" fontAlgn="auto" hangingPunct="1">
                <a:spcBef>
                  <a:spcPts val="0"/>
                </a:spcBef>
                <a:spcAft>
                  <a:spcPts val="0"/>
                </a:spcAft>
                <a:defRPr/>
              </a:pPr>
              <a:endParaRPr kumimoji="0" lang="ja-JP" altLang="ja-JP" kern="0">
                <a:solidFill>
                  <a:srgbClr val="000000"/>
                </a:solidFill>
                <a:latin typeface="Arial" charset="0"/>
              </a:endParaRPr>
            </a:p>
          </p:txBody>
        </p:sp>
        <p:sp>
          <p:nvSpPr>
            <p:cNvPr id="95" name="Rectangle 66">
              <a:extLst>
                <a:ext uri="{FF2B5EF4-FFF2-40B4-BE49-F238E27FC236}">
                  <a16:creationId xmlns:a16="http://schemas.microsoft.com/office/drawing/2014/main" id="{B3C01ADC-B12E-46A0-AF5D-B06988594F53}"/>
                </a:ext>
              </a:extLst>
            </p:cNvPr>
            <p:cNvSpPr>
              <a:spLocks noChangeArrowheads="1"/>
            </p:cNvSpPr>
            <p:nvPr/>
          </p:nvSpPr>
          <p:spPr bwMode="auto">
            <a:xfrm>
              <a:off x="185739" y="3941763"/>
              <a:ext cx="388938" cy="336550"/>
            </a:xfrm>
            <a:prstGeom prst="rect">
              <a:avLst/>
            </a:prstGeom>
            <a:noFill/>
            <a:ln>
              <a:noFill/>
            </a:ln>
            <a:effectLst/>
          </p:spPr>
          <p:txBody>
            <a:bodyPr wrap="none">
              <a:spAutoFit/>
            </a:bodyPr>
            <a:lstStyle/>
            <a:p>
              <a:pPr eaLnBrk="1" fontAlgn="auto" hangingPunct="1">
                <a:spcBef>
                  <a:spcPts val="0"/>
                </a:spcBef>
                <a:spcAft>
                  <a:spcPts val="0"/>
                </a:spcAft>
                <a:defRPr/>
              </a:pPr>
              <a:r>
                <a:rPr kumimoji="0" lang="ja-JP" altLang="en-US" sz="1600" b="1" kern="0" dirty="0">
                  <a:solidFill>
                    <a:srgbClr val="000000"/>
                  </a:solidFill>
                  <a:latin typeface="Arial" charset="0"/>
                </a:rPr>
                <a:t>￥</a:t>
              </a:r>
            </a:p>
          </p:txBody>
        </p:sp>
      </p:grpSp>
      <p:grpSp>
        <p:nvGrpSpPr>
          <p:cNvPr id="46137" name="グループ化 95">
            <a:extLst>
              <a:ext uri="{FF2B5EF4-FFF2-40B4-BE49-F238E27FC236}">
                <a16:creationId xmlns:a16="http://schemas.microsoft.com/office/drawing/2014/main" id="{CA27F2A5-AB11-4CAD-B950-8843E59F1DCE}"/>
              </a:ext>
            </a:extLst>
          </p:cNvPr>
          <p:cNvGrpSpPr>
            <a:grpSpLocks/>
          </p:cNvGrpSpPr>
          <p:nvPr/>
        </p:nvGrpSpPr>
        <p:grpSpPr bwMode="auto">
          <a:xfrm>
            <a:off x="5692775" y="1898650"/>
            <a:ext cx="388938" cy="336550"/>
            <a:chOff x="185739" y="3941763"/>
            <a:chExt cx="388938" cy="336550"/>
          </a:xfrm>
        </p:grpSpPr>
        <p:sp>
          <p:nvSpPr>
            <p:cNvPr id="97" name="Oval 65">
              <a:extLst>
                <a:ext uri="{FF2B5EF4-FFF2-40B4-BE49-F238E27FC236}">
                  <a16:creationId xmlns:a16="http://schemas.microsoft.com/office/drawing/2014/main" id="{12A9DED6-BE61-46DC-9EB4-A2913A651649}"/>
                </a:ext>
              </a:extLst>
            </p:cNvPr>
            <p:cNvSpPr>
              <a:spLocks noChangeArrowheads="1"/>
            </p:cNvSpPr>
            <p:nvPr/>
          </p:nvSpPr>
          <p:spPr bwMode="auto">
            <a:xfrm>
              <a:off x="214314" y="3946526"/>
              <a:ext cx="287338" cy="287337"/>
            </a:xfrm>
            <a:prstGeom prst="ellipse">
              <a:avLst/>
            </a:prstGeom>
            <a:solidFill>
              <a:srgbClr val="FFFF00"/>
            </a:solidFill>
            <a:ln w="9525">
              <a:solidFill>
                <a:srgbClr val="808080"/>
              </a:solidFill>
              <a:round/>
              <a:headEnd/>
              <a:tailEnd/>
            </a:ln>
            <a:effectLst/>
          </p:spPr>
          <p:txBody>
            <a:bodyPr wrap="none" anchor="ctr"/>
            <a:lstStyle/>
            <a:p>
              <a:pPr algn="ctr" eaLnBrk="1" fontAlgn="auto" hangingPunct="1">
                <a:spcBef>
                  <a:spcPts val="0"/>
                </a:spcBef>
                <a:spcAft>
                  <a:spcPts val="0"/>
                </a:spcAft>
                <a:defRPr/>
              </a:pPr>
              <a:endParaRPr kumimoji="0" lang="ja-JP" altLang="ja-JP" kern="0">
                <a:solidFill>
                  <a:srgbClr val="000000"/>
                </a:solidFill>
                <a:latin typeface="Arial" charset="0"/>
              </a:endParaRPr>
            </a:p>
          </p:txBody>
        </p:sp>
        <p:sp>
          <p:nvSpPr>
            <p:cNvPr id="99" name="Rectangle 66">
              <a:extLst>
                <a:ext uri="{FF2B5EF4-FFF2-40B4-BE49-F238E27FC236}">
                  <a16:creationId xmlns:a16="http://schemas.microsoft.com/office/drawing/2014/main" id="{3E78BAC9-7DDD-44A3-A679-09A2CE81AE6B}"/>
                </a:ext>
              </a:extLst>
            </p:cNvPr>
            <p:cNvSpPr>
              <a:spLocks noChangeArrowheads="1"/>
            </p:cNvSpPr>
            <p:nvPr/>
          </p:nvSpPr>
          <p:spPr bwMode="auto">
            <a:xfrm>
              <a:off x="185739" y="3941763"/>
              <a:ext cx="388938" cy="336550"/>
            </a:xfrm>
            <a:prstGeom prst="rect">
              <a:avLst/>
            </a:prstGeom>
            <a:noFill/>
            <a:ln>
              <a:noFill/>
            </a:ln>
            <a:effectLst/>
          </p:spPr>
          <p:txBody>
            <a:bodyPr wrap="none">
              <a:spAutoFit/>
            </a:bodyPr>
            <a:lstStyle/>
            <a:p>
              <a:pPr eaLnBrk="1" fontAlgn="auto" hangingPunct="1">
                <a:spcBef>
                  <a:spcPts val="0"/>
                </a:spcBef>
                <a:spcAft>
                  <a:spcPts val="0"/>
                </a:spcAft>
                <a:defRPr/>
              </a:pPr>
              <a:r>
                <a:rPr kumimoji="0" lang="ja-JP" altLang="en-US" sz="1600" b="1" kern="0" dirty="0">
                  <a:solidFill>
                    <a:srgbClr val="000000"/>
                  </a:solidFill>
                  <a:latin typeface="Arial" charset="0"/>
                </a:rPr>
                <a:t>￥</a:t>
              </a:r>
            </a:p>
          </p:txBody>
        </p:sp>
      </p:grpSp>
      <p:grpSp>
        <p:nvGrpSpPr>
          <p:cNvPr id="46138" name="グループ化 99">
            <a:extLst>
              <a:ext uri="{FF2B5EF4-FFF2-40B4-BE49-F238E27FC236}">
                <a16:creationId xmlns:a16="http://schemas.microsoft.com/office/drawing/2014/main" id="{0E378FAC-F692-4C36-A6BF-BC15F28A5A13}"/>
              </a:ext>
            </a:extLst>
          </p:cNvPr>
          <p:cNvGrpSpPr>
            <a:grpSpLocks/>
          </p:cNvGrpSpPr>
          <p:nvPr/>
        </p:nvGrpSpPr>
        <p:grpSpPr bwMode="auto">
          <a:xfrm>
            <a:off x="5692775" y="4745038"/>
            <a:ext cx="388938" cy="336550"/>
            <a:chOff x="185739" y="3941763"/>
            <a:chExt cx="388938" cy="336550"/>
          </a:xfrm>
        </p:grpSpPr>
        <p:sp>
          <p:nvSpPr>
            <p:cNvPr id="101" name="Oval 65">
              <a:extLst>
                <a:ext uri="{FF2B5EF4-FFF2-40B4-BE49-F238E27FC236}">
                  <a16:creationId xmlns:a16="http://schemas.microsoft.com/office/drawing/2014/main" id="{42BBEF38-DEED-40F3-B197-2E55451C9A1D}"/>
                </a:ext>
              </a:extLst>
            </p:cNvPr>
            <p:cNvSpPr>
              <a:spLocks noChangeArrowheads="1"/>
            </p:cNvSpPr>
            <p:nvPr/>
          </p:nvSpPr>
          <p:spPr bwMode="auto">
            <a:xfrm>
              <a:off x="214314" y="3946525"/>
              <a:ext cx="287338" cy="287338"/>
            </a:xfrm>
            <a:prstGeom prst="ellipse">
              <a:avLst/>
            </a:prstGeom>
            <a:solidFill>
              <a:srgbClr val="FFFF00"/>
            </a:solidFill>
            <a:ln w="9525">
              <a:solidFill>
                <a:srgbClr val="808080"/>
              </a:solidFill>
              <a:round/>
              <a:headEnd/>
              <a:tailEnd/>
            </a:ln>
            <a:effectLst/>
          </p:spPr>
          <p:txBody>
            <a:bodyPr wrap="none" anchor="ctr"/>
            <a:lstStyle/>
            <a:p>
              <a:pPr algn="ctr" eaLnBrk="1" fontAlgn="auto" hangingPunct="1">
                <a:spcBef>
                  <a:spcPts val="0"/>
                </a:spcBef>
                <a:spcAft>
                  <a:spcPts val="0"/>
                </a:spcAft>
                <a:defRPr/>
              </a:pPr>
              <a:endParaRPr kumimoji="0" lang="ja-JP" altLang="ja-JP" kern="0">
                <a:solidFill>
                  <a:srgbClr val="000000"/>
                </a:solidFill>
                <a:latin typeface="Arial" charset="0"/>
              </a:endParaRPr>
            </a:p>
          </p:txBody>
        </p:sp>
        <p:sp>
          <p:nvSpPr>
            <p:cNvPr id="102" name="Rectangle 66">
              <a:extLst>
                <a:ext uri="{FF2B5EF4-FFF2-40B4-BE49-F238E27FC236}">
                  <a16:creationId xmlns:a16="http://schemas.microsoft.com/office/drawing/2014/main" id="{9758C814-54EB-4A73-BD3A-F8EEF894721F}"/>
                </a:ext>
              </a:extLst>
            </p:cNvPr>
            <p:cNvSpPr>
              <a:spLocks noChangeArrowheads="1"/>
            </p:cNvSpPr>
            <p:nvPr/>
          </p:nvSpPr>
          <p:spPr bwMode="auto">
            <a:xfrm>
              <a:off x="185739" y="3941763"/>
              <a:ext cx="388938" cy="336550"/>
            </a:xfrm>
            <a:prstGeom prst="rect">
              <a:avLst/>
            </a:prstGeom>
            <a:noFill/>
            <a:ln>
              <a:noFill/>
            </a:ln>
            <a:effectLst/>
          </p:spPr>
          <p:txBody>
            <a:bodyPr wrap="none">
              <a:spAutoFit/>
            </a:bodyPr>
            <a:lstStyle/>
            <a:p>
              <a:pPr eaLnBrk="1" fontAlgn="auto" hangingPunct="1">
                <a:spcBef>
                  <a:spcPts val="0"/>
                </a:spcBef>
                <a:spcAft>
                  <a:spcPts val="0"/>
                </a:spcAft>
                <a:defRPr/>
              </a:pPr>
              <a:r>
                <a:rPr kumimoji="0" lang="ja-JP" altLang="en-US" sz="1600" b="1" kern="0" dirty="0">
                  <a:solidFill>
                    <a:srgbClr val="000000"/>
                  </a:solidFill>
                  <a:latin typeface="Arial" charset="0"/>
                </a:rPr>
                <a:t>￥</a:t>
              </a:r>
            </a:p>
          </p:txBody>
        </p:sp>
      </p:grpSp>
      <p:sp>
        <p:nvSpPr>
          <p:cNvPr id="103" name="Rectangle 57">
            <a:extLst>
              <a:ext uri="{FF2B5EF4-FFF2-40B4-BE49-F238E27FC236}">
                <a16:creationId xmlns:a16="http://schemas.microsoft.com/office/drawing/2014/main" id="{A14179B2-6B69-48DC-B227-75714C4A166B}"/>
              </a:ext>
            </a:extLst>
          </p:cNvPr>
          <p:cNvSpPr>
            <a:spLocks noChangeArrowheads="1"/>
          </p:cNvSpPr>
          <p:nvPr/>
        </p:nvSpPr>
        <p:spPr bwMode="auto">
          <a:xfrm>
            <a:off x="6356350" y="5868988"/>
            <a:ext cx="1095375" cy="493712"/>
          </a:xfrm>
          <a:prstGeom prst="rect">
            <a:avLst/>
          </a:prstGeom>
          <a:noFill/>
          <a:ln>
            <a:noFill/>
          </a:ln>
          <a:effectLst/>
        </p:spPr>
        <p:txBody>
          <a:bodyPr>
            <a:spAutoFit/>
          </a:bodyPr>
          <a:lstStyle/>
          <a:p>
            <a:pPr algn="ctr" eaLnBrk="1" fontAlgn="auto" hangingPunct="1">
              <a:spcBef>
                <a:spcPts val="0"/>
              </a:spcBef>
              <a:spcAft>
                <a:spcPts val="0"/>
              </a:spcAft>
              <a:defRPr/>
            </a:pPr>
            <a:r>
              <a:rPr kumimoji="0" lang="en-US" altLang="ja-JP" sz="1400" kern="0" dirty="0">
                <a:solidFill>
                  <a:srgbClr val="000000"/>
                </a:solidFill>
                <a:latin typeface="Meiryo UI" panose="020B0604030504040204" pitchFamily="50" charset="-128"/>
                <a:ea typeface="Meiryo UI" panose="020B0604030504040204" pitchFamily="50" charset="-128"/>
              </a:rPr>
              <a:t>●</a:t>
            </a:r>
            <a:r>
              <a:rPr kumimoji="0" lang="ja-JP" altLang="en-US" sz="1200" kern="0" dirty="0">
                <a:solidFill>
                  <a:srgbClr val="000000"/>
                </a:solidFill>
                <a:latin typeface="Meiryo UI" panose="020B0604030504040204" pitchFamily="50" charset="-128"/>
                <a:ea typeface="Meiryo UI" panose="020B0604030504040204" pitchFamily="50" charset="-128"/>
              </a:rPr>
              <a:t>再商品化製品の販売</a:t>
            </a:r>
          </a:p>
        </p:txBody>
      </p:sp>
      <p:sp>
        <p:nvSpPr>
          <p:cNvPr id="46140" name="Line 139">
            <a:extLst>
              <a:ext uri="{FF2B5EF4-FFF2-40B4-BE49-F238E27FC236}">
                <a16:creationId xmlns:a16="http://schemas.microsoft.com/office/drawing/2014/main" id="{6BE6258A-3D46-4C73-9A15-8F9311B74AE3}"/>
              </a:ext>
            </a:extLst>
          </p:cNvPr>
          <p:cNvSpPr>
            <a:spLocks noChangeShapeType="1"/>
          </p:cNvSpPr>
          <p:nvPr/>
        </p:nvSpPr>
        <p:spPr bwMode="auto">
          <a:xfrm flipV="1">
            <a:off x="6443663" y="3786188"/>
            <a:ext cx="1870075" cy="1809750"/>
          </a:xfrm>
          <a:prstGeom prst="line">
            <a:avLst/>
          </a:prstGeom>
          <a:noFill/>
          <a:ln w="5080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Rectangle 53">
            <a:extLst>
              <a:ext uri="{FF2B5EF4-FFF2-40B4-BE49-F238E27FC236}">
                <a16:creationId xmlns:a16="http://schemas.microsoft.com/office/drawing/2014/main" id="{B3AB0FD8-359C-4852-9585-C93037F619B4}"/>
              </a:ext>
            </a:extLst>
          </p:cNvPr>
          <p:cNvSpPr>
            <a:spLocks noChangeArrowheads="1"/>
          </p:cNvSpPr>
          <p:nvPr/>
        </p:nvSpPr>
        <p:spPr bwMode="auto">
          <a:xfrm>
            <a:off x="7956550" y="4011613"/>
            <a:ext cx="717550" cy="304800"/>
          </a:xfrm>
          <a:prstGeom prst="rect">
            <a:avLst/>
          </a:prstGeom>
          <a:noFill/>
          <a:ln>
            <a:noFill/>
          </a:ln>
          <a:effectLst/>
        </p:spPr>
        <p:txBody>
          <a:bodyPr wrap="none">
            <a:spAutoFit/>
          </a:bodyPr>
          <a:lstStyle/>
          <a:p>
            <a:pPr eaLnBrk="1" fontAlgn="auto" hangingPunct="1">
              <a:spcBef>
                <a:spcPts val="0"/>
              </a:spcBef>
              <a:spcAft>
                <a:spcPts val="0"/>
              </a:spcAft>
              <a:defRPr/>
            </a:pPr>
            <a:r>
              <a:rPr kumimoji="0" lang="en-US" altLang="ja-JP" sz="1400" kern="0" dirty="0">
                <a:solidFill>
                  <a:srgbClr val="008000"/>
                </a:solidFill>
                <a:latin typeface="Meiryo UI" panose="020B0604030504040204" pitchFamily="50" charset="-128"/>
                <a:ea typeface="Meiryo UI" panose="020B0604030504040204" pitchFamily="50" charset="-128"/>
              </a:rPr>
              <a:t>●</a:t>
            </a:r>
            <a:r>
              <a:rPr kumimoji="0" lang="ja-JP" altLang="en-US" sz="1400" kern="0" dirty="0">
                <a:solidFill>
                  <a:srgbClr val="000000"/>
                </a:solidFill>
                <a:latin typeface="Meiryo UI" panose="020B0604030504040204" pitchFamily="50" charset="-128"/>
                <a:ea typeface="Meiryo UI" panose="020B0604030504040204" pitchFamily="50" charset="-128"/>
              </a:rPr>
              <a:t>選定</a:t>
            </a:r>
            <a:endParaRPr kumimoji="0" lang="ja-JP" altLang="en-US" sz="1000" kern="0" dirty="0">
              <a:solidFill>
                <a:srgbClr val="000000"/>
              </a:solidFill>
              <a:latin typeface="Meiryo UI" panose="020B0604030504040204" pitchFamily="50" charset="-128"/>
              <a:ea typeface="Meiryo UI" panose="020B0604030504040204" pitchFamily="50" charset="-128"/>
            </a:endParaRPr>
          </a:p>
        </p:txBody>
      </p:sp>
      <p:sp>
        <p:nvSpPr>
          <p:cNvPr id="106" name="Rectangle 54">
            <a:extLst>
              <a:ext uri="{FF2B5EF4-FFF2-40B4-BE49-F238E27FC236}">
                <a16:creationId xmlns:a16="http://schemas.microsoft.com/office/drawing/2014/main" id="{5C81095B-3207-4DA0-B205-4DC39360833B}"/>
              </a:ext>
            </a:extLst>
          </p:cNvPr>
          <p:cNvSpPr>
            <a:spLocks noChangeArrowheads="1"/>
          </p:cNvSpPr>
          <p:nvPr/>
        </p:nvSpPr>
        <p:spPr bwMode="auto">
          <a:xfrm>
            <a:off x="6672263" y="5237163"/>
            <a:ext cx="717550" cy="304800"/>
          </a:xfrm>
          <a:prstGeom prst="rect">
            <a:avLst/>
          </a:prstGeom>
          <a:noFill/>
          <a:ln>
            <a:noFill/>
          </a:ln>
          <a:effectLst/>
        </p:spPr>
        <p:txBody>
          <a:bodyPr wrap="none">
            <a:spAutoFit/>
          </a:bodyPr>
          <a:lstStyle/>
          <a:p>
            <a:pPr eaLnBrk="1" fontAlgn="auto" hangingPunct="1">
              <a:spcBef>
                <a:spcPts val="0"/>
              </a:spcBef>
              <a:spcAft>
                <a:spcPts val="0"/>
              </a:spcAft>
              <a:defRPr/>
            </a:pPr>
            <a:r>
              <a:rPr kumimoji="0" lang="en-US" altLang="ja-JP" sz="1400" kern="0" dirty="0">
                <a:solidFill>
                  <a:srgbClr val="008000"/>
                </a:solidFill>
                <a:latin typeface="Meiryo UI" panose="020B0604030504040204" pitchFamily="50" charset="-128"/>
                <a:ea typeface="Meiryo UI" panose="020B0604030504040204" pitchFamily="50" charset="-128"/>
              </a:rPr>
              <a:t>●</a:t>
            </a:r>
            <a:r>
              <a:rPr kumimoji="0" lang="ja-JP" altLang="en-US" sz="1400" kern="0" dirty="0">
                <a:solidFill>
                  <a:srgbClr val="000000"/>
                </a:solidFill>
                <a:latin typeface="Meiryo UI" panose="020B0604030504040204" pitchFamily="50" charset="-128"/>
                <a:ea typeface="Meiryo UI" panose="020B0604030504040204" pitchFamily="50" charset="-128"/>
              </a:rPr>
              <a:t>入札</a:t>
            </a:r>
            <a:endParaRPr kumimoji="0" lang="ja-JP" altLang="en-US" sz="1000" kern="0" dirty="0">
              <a:solidFill>
                <a:srgbClr val="000000"/>
              </a:solidFill>
              <a:latin typeface="Meiryo UI" panose="020B0604030504040204" pitchFamily="50" charset="-128"/>
              <a:ea typeface="Meiryo UI" panose="020B0604030504040204" pitchFamily="50" charset="-128"/>
            </a:endParaRPr>
          </a:p>
        </p:txBody>
      </p:sp>
      <p:sp>
        <p:nvSpPr>
          <p:cNvPr id="107" name="Rectangle 51">
            <a:extLst>
              <a:ext uri="{FF2B5EF4-FFF2-40B4-BE49-F238E27FC236}">
                <a16:creationId xmlns:a16="http://schemas.microsoft.com/office/drawing/2014/main" id="{32BE9180-18CC-48F3-8EA7-10D64368262F}"/>
              </a:ext>
            </a:extLst>
          </p:cNvPr>
          <p:cNvSpPr>
            <a:spLocks noChangeArrowheads="1"/>
          </p:cNvSpPr>
          <p:nvPr/>
        </p:nvSpPr>
        <p:spPr bwMode="auto">
          <a:xfrm>
            <a:off x="7346950" y="4637088"/>
            <a:ext cx="1800225" cy="307975"/>
          </a:xfrm>
          <a:prstGeom prst="rect">
            <a:avLst/>
          </a:prstGeom>
          <a:noFill/>
          <a:ln>
            <a:noFill/>
          </a:ln>
          <a:effectLst/>
        </p:spPr>
        <p:txBody>
          <a:bodyPr wrap="none">
            <a:spAutoFit/>
          </a:bodyPr>
          <a:lstStyle/>
          <a:p>
            <a:pPr eaLnBrk="1" fontAlgn="auto" hangingPunct="1">
              <a:spcBef>
                <a:spcPts val="0"/>
              </a:spcBef>
              <a:spcAft>
                <a:spcPts val="0"/>
              </a:spcAft>
              <a:defRPr/>
            </a:pPr>
            <a:r>
              <a:rPr kumimoji="0" lang="ja-JP" altLang="en-US" sz="1400" kern="0" dirty="0">
                <a:solidFill>
                  <a:srgbClr val="008000"/>
                </a:solidFill>
                <a:latin typeface="Meiryo UI" panose="020B0604030504040204" pitchFamily="50" charset="-128"/>
                <a:ea typeface="Meiryo UI" panose="020B0604030504040204" pitchFamily="50" charset="-128"/>
              </a:rPr>
              <a:t>●</a:t>
            </a:r>
            <a:r>
              <a:rPr kumimoji="0" lang="ja-JP" altLang="en-US" sz="1400" kern="0" dirty="0">
                <a:solidFill>
                  <a:srgbClr val="000000"/>
                </a:solidFill>
                <a:latin typeface="Meiryo UI" panose="020B0604030504040204" pitchFamily="50" charset="-128"/>
                <a:ea typeface="Meiryo UI" panose="020B0604030504040204" pitchFamily="50" charset="-128"/>
              </a:rPr>
              <a:t>再商品化実施契約</a:t>
            </a:r>
            <a:endParaRPr kumimoji="0" lang="ja-JP" altLang="en-US" sz="1000" kern="0" dirty="0">
              <a:solidFill>
                <a:srgbClr val="000000"/>
              </a:solidFill>
              <a:latin typeface="Meiryo UI" panose="020B0604030504040204" pitchFamily="50" charset="-128"/>
              <a:ea typeface="Meiryo UI" panose="020B0604030504040204" pitchFamily="50" charset="-128"/>
            </a:endParaRPr>
          </a:p>
        </p:txBody>
      </p:sp>
      <p:sp>
        <p:nvSpPr>
          <p:cNvPr id="108" name="Rectangle 132">
            <a:extLst>
              <a:ext uri="{FF2B5EF4-FFF2-40B4-BE49-F238E27FC236}">
                <a16:creationId xmlns:a16="http://schemas.microsoft.com/office/drawing/2014/main" id="{AD6D7DBB-6A75-44DB-9E0B-F9311B715A8E}"/>
              </a:ext>
            </a:extLst>
          </p:cNvPr>
          <p:cNvSpPr>
            <a:spLocks noChangeArrowheads="1"/>
          </p:cNvSpPr>
          <p:nvPr/>
        </p:nvSpPr>
        <p:spPr bwMode="auto">
          <a:xfrm>
            <a:off x="2701925" y="981075"/>
            <a:ext cx="1558925" cy="522288"/>
          </a:xfrm>
          <a:prstGeom prst="rect">
            <a:avLst/>
          </a:prstGeom>
          <a:noFill/>
          <a:ln>
            <a:noFill/>
          </a:ln>
          <a:effectLst/>
        </p:spPr>
        <p:txBody>
          <a:bodyPr>
            <a:spAutoFit/>
          </a:bodyPr>
          <a:lstStyle/>
          <a:p>
            <a:pPr eaLnBrk="1" fontAlgn="auto" hangingPunct="1">
              <a:spcBef>
                <a:spcPts val="0"/>
              </a:spcBef>
              <a:spcAft>
                <a:spcPts val="0"/>
              </a:spcAft>
              <a:defRPr/>
            </a:pPr>
            <a:r>
              <a:rPr kumimoji="0" lang="en-US" altLang="ja-JP" sz="1400" kern="0" dirty="0">
                <a:solidFill>
                  <a:srgbClr val="000000"/>
                </a:solidFill>
                <a:latin typeface="Meiryo UI" panose="020B0604030504040204" pitchFamily="50" charset="-128"/>
                <a:ea typeface="Meiryo UI" panose="020B0604030504040204" pitchFamily="50" charset="-128"/>
              </a:rPr>
              <a:t>●</a:t>
            </a:r>
            <a:r>
              <a:rPr kumimoji="0" lang="ja-JP" altLang="en-US" sz="1400" kern="0" dirty="0">
                <a:solidFill>
                  <a:srgbClr val="000000"/>
                </a:solidFill>
                <a:latin typeface="Meiryo UI" panose="020B0604030504040204" pitchFamily="50" charset="-128"/>
                <a:ea typeface="Meiryo UI" panose="020B0604030504040204" pitchFamily="50" charset="-128"/>
              </a:rPr>
              <a:t>容器包装を用いた商品の販売</a:t>
            </a:r>
          </a:p>
        </p:txBody>
      </p:sp>
      <p:sp>
        <p:nvSpPr>
          <p:cNvPr id="109" name="Rectangle 43">
            <a:extLst>
              <a:ext uri="{FF2B5EF4-FFF2-40B4-BE49-F238E27FC236}">
                <a16:creationId xmlns:a16="http://schemas.microsoft.com/office/drawing/2014/main" id="{C337AC68-8B4F-4E41-8687-EFC8978D4AEA}"/>
              </a:ext>
            </a:extLst>
          </p:cNvPr>
          <p:cNvSpPr>
            <a:spLocks noChangeArrowheads="1"/>
          </p:cNvSpPr>
          <p:nvPr/>
        </p:nvSpPr>
        <p:spPr bwMode="auto">
          <a:xfrm>
            <a:off x="527050" y="1341438"/>
            <a:ext cx="1298575" cy="306387"/>
          </a:xfrm>
          <a:prstGeom prst="rect">
            <a:avLst/>
          </a:prstGeom>
          <a:solidFill>
            <a:srgbClr val="FFFFFF"/>
          </a:solidFill>
          <a:ln>
            <a:noFill/>
          </a:ln>
          <a:effectLst/>
        </p:spPr>
        <p:txBody>
          <a:bodyPr>
            <a:spAutoFit/>
          </a:bodyPr>
          <a:lstStyle/>
          <a:p>
            <a:pPr eaLnBrk="1" fontAlgn="auto" hangingPunct="1">
              <a:spcBef>
                <a:spcPts val="0"/>
              </a:spcBef>
              <a:spcAft>
                <a:spcPts val="0"/>
              </a:spcAft>
              <a:defRPr/>
            </a:pPr>
            <a:r>
              <a:rPr kumimoji="0" lang="en-US" altLang="ja-JP" sz="1400" kern="0" dirty="0">
                <a:solidFill>
                  <a:srgbClr val="000000"/>
                </a:solidFill>
                <a:latin typeface="Meiryo UI" panose="020B0604030504040204" pitchFamily="50" charset="-128"/>
                <a:ea typeface="Meiryo UI" panose="020B0604030504040204" pitchFamily="50" charset="-128"/>
              </a:rPr>
              <a:t>●</a:t>
            </a:r>
            <a:r>
              <a:rPr kumimoji="0" lang="ja-JP" altLang="en-US" sz="1400" kern="0" dirty="0">
                <a:solidFill>
                  <a:srgbClr val="000000"/>
                </a:solidFill>
                <a:latin typeface="Meiryo UI" panose="020B0604030504040204" pitchFamily="50" charset="-128"/>
                <a:ea typeface="Meiryo UI" panose="020B0604030504040204" pitchFamily="50" charset="-128"/>
              </a:rPr>
              <a:t>分別排出</a:t>
            </a:r>
          </a:p>
        </p:txBody>
      </p:sp>
      <p:sp>
        <p:nvSpPr>
          <p:cNvPr id="46146" name="テキスト ボックス 1">
            <a:extLst>
              <a:ext uri="{FF2B5EF4-FFF2-40B4-BE49-F238E27FC236}">
                <a16:creationId xmlns:a16="http://schemas.microsoft.com/office/drawing/2014/main" id="{5D983C0D-9D42-4946-B3C8-D5CA4EDA0BBB}"/>
              </a:ext>
            </a:extLst>
          </p:cNvPr>
          <p:cNvSpPr txBox="1">
            <a:spLocks noChangeArrowheads="1"/>
          </p:cNvSpPr>
          <p:nvPr/>
        </p:nvSpPr>
        <p:spPr bwMode="auto">
          <a:xfrm>
            <a:off x="6662738" y="385763"/>
            <a:ext cx="2587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1400">
                <a:latin typeface="Meiryo UI" panose="020B0604030504040204" pitchFamily="50" charset="-128"/>
                <a:ea typeface="Meiryo UI" panose="020B0604030504040204" pitchFamily="50" charset="-128"/>
              </a:rPr>
              <a:t>＜社数等は令和４年度実績＞</a:t>
            </a:r>
          </a:p>
        </p:txBody>
      </p:sp>
      <p:sp>
        <p:nvSpPr>
          <p:cNvPr id="46147" name="スライド番号プレースホルダー 1">
            <a:extLst>
              <a:ext uri="{FF2B5EF4-FFF2-40B4-BE49-F238E27FC236}">
                <a16:creationId xmlns:a16="http://schemas.microsoft.com/office/drawing/2014/main" id="{2CD8B91E-EF54-4775-9D28-D03527BA9728}"/>
              </a:ext>
            </a:extLst>
          </p:cNvPr>
          <p:cNvSpPr txBox="1">
            <a:spLocks/>
          </p:cNvSpPr>
          <p:nvPr/>
        </p:nvSpPr>
        <p:spPr bwMode="auto">
          <a:xfrm>
            <a:off x="6553200" y="64817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lnSpc>
                <a:spcPct val="100000"/>
              </a:lnSpc>
              <a:spcBef>
                <a:spcPct val="0"/>
              </a:spcBef>
              <a:buFontTx/>
              <a:buNone/>
            </a:pPr>
            <a:fld id="{29A513C4-C14B-48D5-8340-F108EE98F435}" type="slidenum">
              <a:rPr lang="en-US" altLang="ja-JP" sz="1400">
                <a:solidFill>
                  <a:srgbClr val="000000"/>
                </a:solidFill>
                <a:latin typeface="Arial" panose="020B0604020202020204" pitchFamily="34" charset="0"/>
              </a:rPr>
              <a:pPr algn="r" eaLnBrk="1" hangingPunct="1">
                <a:lnSpc>
                  <a:spcPct val="100000"/>
                </a:lnSpc>
                <a:spcBef>
                  <a:spcPct val="0"/>
                </a:spcBef>
                <a:buFontTx/>
                <a:buNone/>
              </a:pPr>
              <a:t>10</a:t>
            </a:fld>
            <a:endParaRPr lang="en-US" altLang="ja-JP" sz="1400">
              <a:solidFill>
                <a:srgbClr val="000000"/>
              </a:solidFill>
              <a:latin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CAAFBE2-1ADD-4494-831F-AA7B7F2530DB}"/>
              </a:ext>
            </a:extLst>
          </p:cNvPr>
          <p:cNvSpPr>
            <a:spLocks noGrp="1" noChangeArrowheads="1"/>
          </p:cNvSpPr>
          <p:nvPr>
            <p:ph type="title"/>
          </p:nvPr>
        </p:nvSpPr>
        <p:spPr>
          <a:xfrm>
            <a:off x="539750" y="333375"/>
            <a:ext cx="8229600" cy="620713"/>
          </a:xfrm>
        </p:spPr>
        <p:txBody>
          <a:bodyPr/>
          <a:lstStyle/>
          <a:p>
            <a:pPr eaLnBrk="1" hangingPunct="1"/>
            <a:r>
              <a:rPr lang="ja-JP" altLang="en-US" u="none">
                <a:latin typeface="ＭＳ ゴシック" panose="020B0609070205080204" pitchFamily="49" charset="-128"/>
                <a:ea typeface="ＭＳ ゴシック" panose="020B0609070205080204" pitchFamily="49" charset="-128"/>
              </a:rPr>
              <a:t>廃棄物の区分</a:t>
            </a:r>
          </a:p>
        </p:txBody>
      </p:sp>
      <p:sp>
        <p:nvSpPr>
          <p:cNvPr id="48131" name="スライド番号プレースホルダー 1">
            <a:extLst>
              <a:ext uri="{FF2B5EF4-FFF2-40B4-BE49-F238E27FC236}">
                <a16:creationId xmlns:a16="http://schemas.microsoft.com/office/drawing/2014/main" id="{FF43E4FE-CF89-42CB-BA5A-FA955D4890B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2DDB4DC-2208-4023-8334-D16B7EC8D111}" type="slidenum">
              <a:rPr lang="en-US" altLang="ja-JP" sz="1400" smtClean="0"/>
              <a:pPr>
                <a:spcBef>
                  <a:spcPct val="0"/>
                </a:spcBef>
                <a:buFontTx/>
                <a:buNone/>
              </a:pPr>
              <a:t>11</a:t>
            </a:fld>
            <a:endParaRPr lang="en-US" altLang="ja-JP" sz="1400"/>
          </a:p>
        </p:txBody>
      </p:sp>
      <p:sp>
        <p:nvSpPr>
          <p:cNvPr id="48132" name="Text Box 4">
            <a:extLst>
              <a:ext uri="{FF2B5EF4-FFF2-40B4-BE49-F238E27FC236}">
                <a16:creationId xmlns:a16="http://schemas.microsoft.com/office/drawing/2014/main" id="{1AF1B828-BEF9-4796-B7A6-79CAEDCE7692}"/>
              </a:ext>
            </a:extLst>
          </p:cNvPr>
          <p:cNvSpPr txBox="1">
            <a:spLocks noChangeArrowheads="1"/>
          </p:cNvSpPr>
          <p:nvPr/>
        </p:nvSpPr>
        <p:spPr bwMode="auto">
          <a:xfrm>
            <a:off x="588963" y="1125538"/>
            <a:ext cx="554037" cy="4537075"/>
          </a:xfrm>
          <a:prstGeom prst="rect">
            <a:avLst/>
          </a:prstGeom>
          <a:solidFill>
            <a:srgbClr val="C0C0C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fontAlgn="ctr" hangingPunct="1">
              <a:spcBef>
                <a:spcPct val="50000"/>
              </a:spcBef>
              <a:buFontTx/>
              <a:buNone/>
            </a:pPr>
            <a:r>
              <a:rPr lang="ja-JP" altLang="en-US" sz="2400">
                <a:latin typeface="ＭＳ ゴシック" panose="020B0609070205080204" pitchFamily="49" charset="-128"/>
                <a:ea typeface="ＭＳ ゴシック" panose="020B0609070205080204" pitchFamily="49" charset="-128"/>
              </a:rPr>
              <a:t>廃　　　　　棄　　　　　物　　　　　　　　</a:t>
            </a:r>
          </a:p>
        </p:txBody>
      </p:sp>
      <p:sp>
        <p:nvSpPr>
          <p:cNvPr id="48133" name="Text Box 5">
            <a:extLst>
              <a:ext uri="{FF2B5EF4-FFF2-40B4-BE49-F238E27FC236}">
                <a16:creationId xmlns:a16="http://schemas.microsoft.com/office/drawing/2014/main" id="{889A0E59-3B35-4606-86A5-683D6CCEC0D4}"/>
              </a:ext>
            </a:extLst>
          </p:cNvPr>
          <p:cNvSpPr txBox="1">
            <a:spLocks noChangeArrowheads="1"/>
          </p:cNvSpPr>
          <p:nvPr/>
        </p:nvSpPr>
        <p:spPr bwMode="auto">
          <a:xfrm>
            <a:off x="1692275" y="1196975"/>
            <a:ext cx="1825625" cy="40005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a:latin typeface="ＭＳ ゴシック" panose="020B0609070205080204" pitchFamily="49" charset="-128"/>
                <a:ea typeface="ＭＳ ゴシック" panose="020B0609070205080204" pitchFamily="49" charset="-128"/>
              </a:rPr>
              <a:t>産業廃棄物</a:t>
            </a:r>
          </a:p>
        </p:txBody>
      </p:sp>
      <p:sp>
        <p:nvSpPr>
          <p:cNvPr id="48134" name="Text Box 6">
            <a:extLst>
              <a:ext uri="{FF2B5EF4-FFF2-40B4-BE49-F238E27FC236}">
                <a16:creationId xmlns:a16="http://schemas.microsoft.com/office/drawing/2014/main" id="{7CB2B7ED-786A-47A8-9E0A-650D653B08D5}"/>
              </a:ext>
            </a:extLst>
          </p:cNvPr>
          <p:cNvSpPr txBox="1">
            <a:spLocks noChangeArrowheads="1"/>
          </p:cNvSpPr>
          <p:nvPr/>
        </p:nvSpPr>
        <p:spPr bwMode="auto">
          <a:xfrm>
            <a:off x="1692275" y="3141663"/>
            <a:ext cx="1825625" cy="461962"/>
          </a:xfrm>
          <a:prstGeom prst="rect">
            <a:avLst/>
          </a:prstGeom>
          <a:solidFill>
            <a:srgbClr val="FFFFCC"/>
          </a:solidFill>
          <a:ln w="25400">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a:latin typeface="ＭＳ ゴシック" panose="020B0609070205080204" pitchFamily="49" charset="-128"/>
                <a:ea typeface="ＭＳ ゴシック" panose="020B0609070205080204" pitchFamily="49" charset="-128"/>
              </a:rPr>
              <a:t>一</a:t>
            </a:r>
            <a:r>
              <a:rPr lang="ja-JP" altLang="en-US" sz="2400">
                <a:latin typeface="ＭＳ ゴシック" panose="020B0609070205080204" pitchFamily="49" charset="-128"/>
                <a:ea typeface="ＭＳ ゴシック" panose="020B0609070205080204" pitchFamily="49" charset="-128"/>
              </a:rPr>
              <a:t>般廃棄物</a:t>
            </a:r>
          </a:p>
        </p:txBody>
      </p:sp>
      <p:sp>
        <p:nvSpPr>
          <p:cNvPr id="48135" name="Text Box 7">
            <a:extLst>
              <a:ext uri="{FF2B5EF4-FFF2-40B4-BE49-F238E27FC236}">
                <a16:creationId xmlns:a16="http://schemas.microsoft.com/office/drawing/2014/main" id="{78B128F7-2698-4461-8B2B-D11819252035}"/>
              </a:ext>
            </a:extLst>
          </p:cNvPr>
          <p:cNvSpPr txBox="1">
            <a:spLocks noChangeArrowheads="1"/>
          </p:cNvSpPr>
          <p:nvPr/>
        </p:nvSpPr>
        <p:spPr bwMode="auto">
          <a:xfrm>
            <a:off x="2225675" y="1671638"/>
            <a:ext cx="6162675" cy="49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300">
                <a:latin typeface="ＭＳ ゴシック" panose="020B0609070205080204" pitchFamily="49" charset="-128"/>
                <a:ea typeface="ＭＳ ゴシック" panose="020B0609070205080204" pitchFamily="49" charset="-128"/>
              </a:rPr>
              <a:t>事業活動に伴って生じた廃棄物のうち、燃え殻、汚泥、廃油、廃酸、</a:t>
            </a:r>
            <a:br>
              <a:rPr lang="ja-JP" altLang="en-US" sz="1300">
                <a:latin typeface="ＭＳ ゴシック" panose="020B0609070205080204" pitchFamily="49" charset="-128"/>
                <a:ea typeface="ＭＳ ゴシック" panose="020B0609070205080204" pitchFamily="49" charset="-128"/>
              </a:rPr>
            </a:br>
            <a:r>
              <a:rPr lang="ja-JP" altLang="en-US" sz="1300">
                <a:latin typeface="ＭＳ ゴシック" panose="020B0609070205080204" pitchFamily="49" charset="-128"/>
                <a:ea typeface="ＭＳ ゴシック" panose="020B0609070205080204" pitchFamily="49" charset="-128"/>
              </a:rPr>
              <a:t>廃アルカリ、廃プラスチック類等、政令で定める</a:t>
            </a:r>
            <a:r>
              <a:rPr lang="en-US" altLang="ja-JP" sz="1300">
                <a:latin typeface="ＭＳ ゴシック" panose="020B0609070205080204" pitchFamily="49" charset="-128"/>
                <a:ea typeface="ＭＳ ゴシック" panose="020B0609070205080204" pitchFamily="49" charset="-128"/>
              </a:rPr>
              <a:t>20</a:t>
            </a:r>
            <a:r>
              <a:rPr lang="ja-JP" altLang="en-US" sz="1300">
                <a:latin typeface="ＭＳ ゴシック" panose="020B0609070205080204" pitchFamily="49" charset="-128"/>
                <a:ea typeface="ＭＳ ゴシック" panose="020B0609070205080204" pitchFamily="49" charset="-128"/>
              </a:rPr>
              <a:t>種類の廃棄物</a:t>
            </a:r>
          </a:p>
        </p:txBody>
      </p:sp>
      <p:sp>
        <p:nvSpPr>
          <p:cNvPr id="48136" name="Text Box 8">
            <a:extLst>
              <a:ext uri="{FF2B5EF4-FFF2-40B4-BE49-F238E27FC236}">
                <a16:creationId xmlns:a16="http://schemas.microsoft.com/office/drawing/2014/main" id="{45FF0EA6-FC96-477F-9D64-19FEF4B528F0}"/>
              </a:ext>
            </a:extLst>
          </p:cNvPr>
          <p:cNvSpPr txBox="1">
            <a:spLocks noChangeArrowheads="1"/>
          </p:cNvSpPr>
          <p:nvPr/>
        </p:nvSpPr>
        <p:spPr bwMode="auto">
          <a:xfrm>
            <a:off x="2225675" y="2247900"/>
            <a:ext cx="6162675" cy="49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300">
                <a:latin typeface="ＭＳ ゴシック" panose="020B0609070205080204" pitchFamily="49" charset="-128"/>
                <a:ea typeface="ＭＳ ゴシック" panose="020B0609070205080204" pitchFamily="49" charset="-128"/>
              </a:rPr>
              <a:t>特別管理産業廃棄物：　原油などの爆発性、廃酸、廃アルカリなどの毒性、感染性など人の健康又は生活環境に係る被害を生ずるおそれがあるもの</a:t>
            </a:r>
          </a:p>
        </p:txBody>
      </p:sp>
      <p:sp>
        <p:nvSpPr>
          <p:cNvPr id="48137" name="Text Box 9">
            <a:extLst>
              <a:ext uri="{FF2B5EF4-FFF2-40B4-BE49-F238E27FC236}">
                <a16:creationId xmlns:a16="http://schemas.microsoft.com/office/drawing/2014/main" id="{135DD1D7-BF15-4E35-B091-D3039F3C3264}"/>
              </a:ext>
            </a:extLst>
          </p:cNvPr>
          <p:cNvSpPr txBox="1">
            <a:spLocks noChangeArrowheads="1"/>
          </p:cNvSpPr>
          <p:nvPr/>
        </p:nvSpPr>
        <p:spPr bwMode="auto">
          <a:xfrm>
            <a:off x="3563938" y="3095625"/>
            <a:ext cx="301307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ＭＳ ゴシック" panose="020B0609070205080204" pitchFamily="49" charset="-128"/>
                <a:ea typeface="ＭＳ ゴシック" panose="020B0609070205080204" pitchFamily="49" charset="-128"/>
              </a:rPr>
              <a:t>（産業廃棄物以外の廃棄物）</a:t>
            </a:r>
            <a:endParaRPr lang="en-US" altLang="ja-JP" sz="1600" b="1">
              <a:latin typeface="ＭＳ ゴシック" panose="020B0609070205080204" pitchFamily="49" charset="-128"/>
              <a:ea typeface="ＭＳ ゴシック" panose="020B0609070205080204" pitchFamily="49" charset="-128"/>
            </a:endParaRPr>
          </a:p>
          <a:p>
            <a:pPr algn="ctr" eaLnBrk="1" hangingPunct="1">
              <a:spcBef>
                <a:spcPct val="0"/>
              </a:spcBef>
              <a:buFontTx/>
              <a:buNone/>
            </a:pPr>
            <a:r>
              <a:rPr lang="ja-JP" altLang="en-US" sz="1600" b="1" u="sng">
                <a:latin typeface="ＭＳ ゴシック" panose="020B0609070205080204" pitchFamily="49" charset="-128"/>
                <a:ea typeface="ＭＳ ゴシック" panose="020B0609070205080204" pitchFamily="49" charset="-128"/>
              </a:rPr>
              <a:t>市町村が処理</a:t>
            </a:r>
            <a:endParaRPr lang="en-US" altLang="ja-JP" sz="1600" b="1" u="sng">
              <a:latin typeface="ＭＳ ゴシック" panose="020B0609070205080204" pitchFamily="49" charset="-128"/>
              <a:ea typeface="ＭＳ ゴシック" panose="020B0609070205080204" pitchFamily="49" charset="-128"/>
            </a:endParaRPr>
          </a:p>
        </p:txBody>
      </p:sp>
      <p:sp>
        <p:nvSpPr>
          <p:cNvPr id="48138" name="Line 10">
            <a:extLst>
              <a:ext uri="{FF2B5EF4-FFF2-40B4-BE49-F238E27FC236}">
                <a16:creationId xmlns:a16="http://schemas.microsoft.com/office/drawing/2014/main" id="{631626AF-EB03-4B5F-AE00-CEE1106DD9E3}"/>
              </a:ext>
            </a:extLst>
          </p:cNvPr>
          <p:cNvSpPr>
            <a:spLocks noChangeShapeType="1"/>
          </p:cNvSpPr>
          <p:nvPr/>
        </p:nvSpPr>
        <p:spPr bwMode="auto">
          <a:xfrm>
            <a:off x="1160463" y="2420938"/>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39" name="Line 11">
            <a:extLst>
              <a:ext uri="{FF2B5EF4-FFF2-40B4-BE49-F238E27FC236}">
                <a16:creationId xmlns:a16="http://schemas.microsoft.com/office/drawing/2014/main" id="{42A2C223-3F75-4A93-88F3-F5822DEA69EF}"/>
              </a:ext>
            </a:extLst>
          </p:cNvPr>
          <p:cNvSpPr>
            <a:spLocks noChangeShapeType="1"/>
          </p:cNvSpPr>
          <p:nvPr/>
        </p:nvSpPr>
        <p:spPr bwMode="auto">
          <a:xfrm flipV="1">
            <a:off x="1463675" y="1412875"/>
            <a:ext cx="0" cy="1944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40" name="Line 12">
            <a:extLst>
              <a:ext uri="{FF2B5EF4-FFF2-40B4-BE49-F238E27FC236}">
                <a16:creationId xmlns:a16="http://schemas.microsoft.com/office/drawing/2014/main" id="{9F66A924-A9F3-4AEF-8482-707A6EB5C88F}"/>
              </a:ext>
            </a:extLst>
          </p:cNvPr>
          <p:cNvSpPr>
            <a:spLocks noChangeShapeType="1"/>
          </p:cNvSpPr>
          <p:nvPr/>
        </p:nvSpPr>
        <p:spPr bwMode="auto">
          <a:xfrm>
            <a:off x="1463675" y="1412875"/>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41" name="Line 13">
            <a:extLst>
              <a:ext uri="{FF2B5EF4-FFF2-40B4-BE49-F238E27FC236}">
                <a16:creationId xmlns:a16="http://schemas.microsoft.com/office/drawing/2014/main" id="{9CBA2ACA-F90E-40FC-9B37-D20FC1B201E3}"/>
              </a:ext>
            </a:extLst>
          </p:cNvPr>
          <p:cNvSpPr>
            <a:spLocks noChangeShapeType="1"/>
          </p:cNvSpPr>
          <p:nvPr/>
        </p:nvSpPr>
        <p:spPr bwMode="auto">
          <a:xfrm>
            <a:off x="1463675" y="3357563"/>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42" name="Line 14">
            <a:extLst>
              <a:ext uri="{FF2B5EF4-FFF2-40B4-BE49-F238E27FC236}">
                <a16:creationId xmlns:a16="http://schemas.microsoft.com/office/drawing/2014/main" id="{559C5BD9-8312-43C9-A1E5-53D97F4D1FCE}"/>
              </a:ext>
            </a:extLst>
          </p:cNvPr>
          <p:cNvSpPr>
            <a:spLocks noChangeShapeType="1"/>
          </p:cNvSpPr>
          <p:nvPr/>
        </p:nvSpPr>
        <p:spPr bwMode="auto">
          <a:xfrm>
            <a:off x="1997075" y="1887538"/>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43" name="Line 15">
            <a:extLst>
              <a:ext uri="{FF2B5EF4-FFF2-40B4-BE49-F238E27FC236}">
                <a16:creationId xmlns:a16="http://schemas.microsoft.com/office/drawing/2014/main" id="{44421A1C-7BF9-45BB-B4EC-758A55E9634F}"/>
              </a:ext>
            </a:extLst>
          </p:cNvPr>
          <p:cNvSpPr>
            <a:spLocks noChangeShapeType="1"/>
          </p:cNvSpPr>
          <p:nvPr/>
        </p:nvSpPr>
        <p:spPr bwMode="auto">
          <a:xfrm>
            <a:off x="1997075" y="24638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44" name="Line 16">
            <a:extLst>
              <a:ext uri="{FF2B5EF4-FFF2-40B4-BE49-F238E27FC236}">
                <a16:creationId xmlns:a16="http://schemas.microsoft.com/office/drawing/2014/main" id="{53A7BD8B-2983-4A1C-9CF0-41092F04B58A}"/>
              </a:ext>
            </a:extLst>
          </p:cNvPr>
          <p:cNvSpPr>
            <a:spLocks noChangeShapeType="1"/>
          </p:cNvSpPr>
          <p:nvPr/>
        </p:nvSpPr>
        <p:spPr bwMode="auto">
          <a:xfrm flipV="1">
            <a:off x="1997075" y="1887538"/>
            <a:ext cx="0" cy="5762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45" name="Line 17">
            <a:extLst>
              <a:ext uri="{FF2B5EF4-FFF2-40B4-BE49-F238E27FC236}">
                <a16:creationId xmlns:a16="http://schemas.microsoft.com/office/drawing/2014/main" id="{3B48A60B-CF03-45CA-80DD-48CAAF1C760B}"/>
              </a:ext>
            </a:extLst>
          </p:cNvPr>
          <p:cNvSpPr>
            <a:spLocks noChangeShapeType="1"/>
          </p:cNvSpPr>
          <p:nvPr/>
        </p:nvSpPr>
        <p:spPr bwMode="auto">
          <a:xfrm>
            <a:off x="1770063" y="2174875"/>
            <a:ext cx="2270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46" name="Line 18">
            <a:extLst>
              <a:ext uri="{FF2B5EF4-FFF2-40B4-BE49-F238E27FC236}">
                <a16:creationId xmlns:a16="http://schemas.microsoft.com/office/drawing/2014/main" id="{9958C1B6-5D7C-4611-B27D-EA8DC00ADE57}"/>
              </a:ext>
            </a:extLst>
          </p:cNvPr>
          <p:cNvSpPr>
            <a:spLocks noChangeShapeType="1"/>
          </p:cNvSpPr>
          <p:nvPr/>
        </p:nvSpPr>
        <p:spPr bwMode="auto">
          <a:xfrm flipV="1">
            <a:off x="1770063" y="1598613"/>
            <a:ext cx="0" cy="5762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47" name="Text Box 19">
            <a:extLst>
              <a:ext uri="{FF2B5EF4-FFF2-40B4-BE49-F238E27FC236}">
                <a16:creationId xmlns:a16="http://schemas.microsoft.com/office/drawing/2014/main" id="{36EC63F6-CD45-4154-A59F-37B33AE6FE3E}"/>
              </a:ext>
            </a:extLst>
          </p:cNvPr>
          <p:cNvSpPr txBox="1">
            <a:spLocks noChangeArrowheads="1"/>
          </p:cNvSpPr>
          <p:nvPr/>
        </p:nvSpPr>
        <p:spPr bwMode="auto">
          <a:xfrm>
            <a:off x="2225675" y="3662363"/>
            <a:ext cx="906463" cy="400050"/>
          </a:xfrm>
          <a:prstGeom prst="rect">
            <a:avLst/>
          </a:prstGeom>
          <a:solidFill>
            <a:srgbClr val="FFFFCC"/>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a:latin typeface="ＭＳ ゴシック" panose="020B0609070205080204" pitchFamily="49" charset="-128"/>
                <a:ea typeface="ＭＳ ゴシック" panose="020B0609070205080204" pitchFamily="49" charset="-128"/>
              </a:rPr>
              <a:t>ごみ</a:t>
            </a:r>
          </a:p>
        </p:txBody>
      </p:sp>
      <p:sp>
        <p:nvSpPr>
          <p:cNvPr id="48148" name="Text Box 20">
            <a:extLst>
              <a:ext uri="{FF2B5EF4-FFF2-40B4-BE49-F238E27FC236}">
                <a16:creationId xmlns:a16="http://schemas.microsoft.com/office/drawing/2014/main" id="{5CE77C3F-D4D2-4C0E-BB97-DB6636BA6DAB}"/>
              </a:ext>
            </a:extLst>
          </p:cNvPr>
          <p:cNvSpPr txBox="1">
            <a:spLocks noChangeArrowheads="1"/>
          </p:cNvSpPr>
          <p:nvPr/>
        </p:nvSpPr>
        <p:spPr bwMode="auto">
          <a:xfrm>
            <a:off x="2225675" y="4943475"/>
            <a:ext cx="760413"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400">
                <a:latin typeface="ＭＳ ゴシック" panose="020B0609070205080204" pitchFamily="49" charset="-128"/>
                <a:ea typeface="ＭＳ ゴシック" panose="020B0609070205080204" pitchFamily="49" charset="-128"/>
              </a:rPr>
              <a:t>し尿</a:t>
            </a:r>
          </a:p>
        </p:txBody>
      </p:sp>
      <p:sp>
        <p:nvSpPr>
          <p:cNvPr id="48149" name="Text Box 21">
            <a:extLst>
              <a:ext uri="{FF2B5EF4-FFF2-40B4-BE49-F238E27FC236}">
                <a16:creationId xmlns:a16="http://schemas.microsoft.com/office/drawing/2014/main" id="{B8FAC767-58FB-4D1E-98A8-CE39525C0F27}"/>
              </a:ext>
            </a:extLst>
          </p:cNvPr>
          <p:cNvSpPr txBox="1">
            <a:spLocks noChangeArrowheads="1"/>
          </p:cNvSpPr>
          <p:nvPr/>
        </p:nvSpPr>
        <p:spPr bwMode="auto">
          <a:xfrm>
            <a:off x="2682875" y="4078288"/>
            <a:ext cx="5629275" cy="400050"/>
          </a:xfrm>
          <a:prstGeom prst="rect">
            <a:avLst/>
          </a:prstGeom>
          <a:solidFill>
            <a:srgbClr val="FFFFCC"/>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b="1">
                <a:latin typeface="ＭＳ ゴシック" panose="020B0609070205080204" pitchFamily="49" charset="-128"/>
                <a:ea typeface="ＭＳ ゴシック" panose="020B0609070205080204" pitchFamily="49" charset="-128"/>
              </a:rPr>
              <a:t>家庭系ごみ：　家庭から排出される廃棄物 </a:t>
            </a:r>
          </a:p>
        </p:txBody>
      </p:sp>
      <p:sp>
        <p:nvSpPr>
          <p:cNvPr id="48150" name="Text Box 22">
            <a:extLst>
              <a:ext uri="{FF2B5EF4-FFF2-40B4-BE49-F238E27FC236}">
                <a16:creationId xmlns:a16="http://schemas.microsoft.com/office/drawing/2014/main" id="{561D6CCB-74D9-455D-8370-F2FE615DC273}"/>
              </a:ext>
            </a:extLst>
          </p:cNvPr>
          <p:cNvSpPr txBox="1">
            <a:spLocks noChangeArrowheads="1"/>
          </p:cNvSpPr>
          <p:nvPr/>
        </p:nvSpPr>
        <p:spPr bwMode="auto">
          <a:xfrm>
            <a:off x="2682875" y="4510088"/>
            <a:ext cx="5699125" cy="292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300">
                <a:latin typeface="ＭＳ ゴシック" panose="020B0609070205080204" pitchFamily="49" charset="-128"/>
                <a:ea typeface="ＭＳ ゴシック" panose="020B0609070205080204" pitchFamily="49" charset="-128"/>
              </a:rPr>
              <a:t>事業系ごみ：　事業者が排出する産業廃棄物以外の廃棄物 </a:t>
            </a:r>
          </a:p>
        </p:txBody>
      </p:sp>
      <p:sp>
        <p:nvSpPr>
          <p:cNvPr id="48151" name="Text Box 23">
            <a:extLst>
              <a:ext uri="{FF2B5EF4-FFF2-40B4-BE49-F238E27FC236}">
                <a16:creationId xmlns:a16="http://schemas.microsoft.com/office/drawing/2014/main" id="{2325CA8C-AE75-4C21-B50F-5AF05D8130C0}"/>
              </a:ext>
            </a:extLst>
          </p:cNvPr>
          <p:cNvSpPr txBox="1">
            <a:spLocks noChangeArrowheads="1"/>
          </p:cNvSpPr>
          <p:nvPr/>
        </p:nvSpPr>
        <p:spPr bwMode="auto">
          <a:xfrm>
            <a:off x="2225675" y="5389563"/>
            <a:ext cx="6162675" cy="292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300">
                <a:latin typeface="ＭＳ ゴシック" panose="020B0609070205080204" pitchFamily="49" charset="-128"/>
                <a:ea typeface="ＭＳ ゴシック" panose="020B0609070205080204" pitchFamily="49" charset="-128"/>
              </a:rPr>
              <a:t>特別管理一般廃棄物（家電製品に含まれる</a:t>
            </a:r>
            <a:r>
              <a:rPr lang="en-US" altLang="ja-JP" sz="1300">
                <a:latin typeface="ＭＳ ゴシック" panose="020B0609070205080204" pitchFamily="49" charset="-128"/>
                <a:ea typeface="ＭＳ ゴシック" panose="020B0609070205080204" pitchFamily="49" charset="-128"/>
              </a:rPr>
              <a:t>PCB</a:t>
            </a:r>
            <a:r>
              <a:rPr lang="ja-JP" altLang="en-US" sz="1300">
                <a:latin typeface="ＭＳ ゴシック" panose="020B0609070205080204" pitchFamily="49" charset="-128"/>
                <a:ea typeface="ＭＳ ゴシック" panose="020B0609070205080204" pitchFamily="49" charset="-128"/>
              </a:rPr>
              <a:t>や感染性一般廃棄物） </a:t>
            </a:r>
          </a:p>
        </p:txBody>
      </p:sp>
      <p:sp>
        <p:nvSpPr>
          <p:cNvPr id="48152" name="Line 24">
            <a:extLst>
              <a:ext uri="{FF2B5EF4-FFF2-40B4-BE49-F238E27FC236}">
                <a16:creationId xmlns:a16="http://schemas.microsoft.com/office/drawing/2014/main" id="{ECF23CCE-5B85-4B31-BC8D-05413CC43E68}"/>
              </a:ext>
            </a:extLst>
          </p:cNvPr>
          <p:cNvSpPr>
            <a:spLocks noChangeShapeType="1"/>
          </p:cNvSpPr>
          <p:nvPr/>
        </p:nvSpPr>
        <p:spPr bwMode="auto">
          <a:xfrm flipV="1">
            <a:off x="1770063" y="3603625"/>
            <a:ext cx="0" cy="19431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53" name="Line 25">
            <a:extLst>
              <a:ext uri="{FF2B5EF4-FFF2-40B4-BE49-F238E27FC236}">
                <a16:creationId xmlns:a16="http://schemas.microsoft.com/office/drawing/2014/main" id="{36CD84A1-824F-41CC-A77B-FC054CA31357}"/>
              </a:ext>
            </a:extLst>
          </p:cNvPr>
          <p:cNvSpPr>
            <a:spLocks noChangeShapeType="1"/>
          </p:cNvSpPr>
          <p:nvPr/>
        </p:nvSpPr>
        <p:spPr bwMode="auto">
          <a:xfrm>
            <a:off x="1770063" y="3862388"/>
            <a:ext cx="4556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54" name="Line 26">
            <a:extLst>
              <a:ext uri="{FF2B5EF4-FFF2-40B4-BE49-F238E27FC236}">
                <a16:creationId xmlns:a16="http://schemas.microsoft.com/office/drawing/2014/main" id="{5ED39086-D8F2-43A6-B5E6-CA74ACC0138B}"/>
              </a:ext>
            </a:extLst>
          </p:cNvPr>
          <p:cNvSpPr>
            <a:spLocks noChangeShapeType="1"/>
          </p:cNvSpPr>
          <p:nvPr/>
        </p:nvSpPr>
        <p:spPr bwMode="auto">
          <a:xfrm>
            <a:off x="1770063" y="5086350"/>
            <a:ext cx="4556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55" name="Line 27">
            <a:extLst>
              <a:ext uri="{FF2B5EF4-FFF2-40B4-BE49-F238E27FC236}">
                <a16:creationId xmlns:a16="http://schemas.microsoft.com/office/drawing/2014/main" id="{A6ED6383-16AF-479F-89F7-8841873B625E}"/>
              </a:ext>
            </a:extLst>
          </p:cNvPr>
          <p:cNvSpPr>
            <a:spLocks noChangeShapeType="1"/>
          </p:cNvSpPr>
          <p:nvPr/>
        </p:nvSpPr>
        <p:spPr bwMode="auto">
          <a:xfrm>
            <a:off x="1770063" y="5532438"/>
            <a:ext cx="4556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56" name="Line 28">
            <a:extLst>
              <a:ext uri="{FF2B5EF4-FFF2-40B4-BE49-F238E27FC236}">
                <a16:creationId xmlns:a16="http://schemas.microsoft.com/office/drawing/2014/main" id="{9D9918C7-C306-4FDE-9EDE-983D8A1D5237}"/>
              </a:ext>
            </a:extLst>
          </p:cNvPr>
          <p:cNvSpPr>
            <a:spLocks noChangeShapeType="1"/>
          </p:cNvSpPr>
          <p:nvPr/>
        </p:nvSpPr>
        <p:spPr bwMode="auto">
          <a:xfrm>
            <a:off x="2454275" y="422275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57" name="Line 29">
            <a:extLst>
              <a:ext uri="{FF2B5EF4-FFF2-40B4-BE49-F238E27FC236}">
                <a16:creationId xmlns:a16="http://schemas.microsoft.com/office/drawing/2014/main" id="{41EE8D4F-0960-4B37-9B3A-43DFDFDF88BA}"/>
              </a:ext>
            </a:extLst>
          </p:cNvPr>
          <p:cNvSpPr>
            <a:spLocks noChangeShapeType="1"/>
          </p:cNvSpPr>
          <p:nvPr/>
        </p:nvSpPr>
        <p:spPr bwMode="auto">
          <a:xfrm>
            <a:off x="2454275" y="465455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58" name="Line 30">
            <a:extLst>
              <a:ext uri="{FF2B5EF4-FFF2-40B4-BE49-F238E27FC236}">
                <a16:creationId xmlns:a16="http://schemas.microsoft.com/office/drawing/2014/main" id="{AF58CB5B-FF8F-4872-B444-2F8676BE1984}"/>
              </a:ext>
            </a:extLst>
          </p:cNvPr>
          <p:cNvSpPr>
            <a:spLocks noChangeShapeType="1"/>
          </p:cNvSpPr>
          <p:nvPr/>
        </p:nvSpPr>
        <p:spPr bwMode="auto">
          <a:xfrm flipV="1">
            <a:off x="2454275" y="4062413"/>
            <a:ext cx="0" cy="5921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59" name="AutoShape 32">
            <a:extLst>
              <a:ext uri="{FF2B5EF4-FFF2-40B4-BE49-F238E27FC236}">
                <a16:creationId xmlns:a16="http://schemas.microsoft.com/office/drawing/2014/main" id="{91F5E167-9CAA-48C3-8906-6CFC04077903}"/>
              </a:ext>
            </a:extLst>
          </p:cNvPr>
          <p:cNvSpPr>
            <a:spLocks noChangeArrowheads="1"/>
          </p:cNvSpPr>
          <p:nvPr/>
        </p:nvSpPr>
        <p:spPr bwMode="auto">
          <a:xfrm>
            <a:off x="7204075" y="3024188"/>
            <a:ext cx="1512888" cy="784225"/>
          </a:xfrm>
          <a:prstGeom prst="wedgeRoundRectCallout">
            <a:avLst>
              <a:gd name="adj1" fmla="val -41685"/>
              <a:gd name="adj2" fmla="val 95051"/>
              <a:gd name="adj3" fmla="val 16667"/>
            </a:avLst>
          </a:prstGeom>
          <a:solidFill>
            <a:srgbClr val="CCFFFF"/>
          </a:solidFill>
          <a:ln w="9525">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latin typeface="ＭＳ ゴシック" panose="020B0609070205080204" pitchFamily="49" charset="-128"/>
                <a:ea typeface="ＭＳ ゴシック" panose="020B0609070205080204" pitchFamily="49" charset="-128"/>
              </a:rPr>
              <a:t>容リ法が対象とする容器包装はここに含まれる</a:t>
            </a:r>
            <a:endParaRPr lang="en-US" altLang="ja-JP" sz="1400" b="1">
              <a:latin typeface="ＭＳ ゴシック" panose="020B0609070205080204" pitchFamily="49" charset="-128"/>
              <a:ea typeface="ＭＳ ゴシック" panose="020B0609070205080204" pitchFamily="49" charset="-128"/>
            </a:endParaRPr>
          </a:p>
        </p:txBody>
      </p:sp>
      <p:sp>
        <p:nvSpPr>
          <p:cNvPr id="48160" name="Text Box 9">
            <a:extLst>
              <a:ext uri="{FF2B5EF4-FFF2-40B4-BE49-F238E27FC236}">
                <a16:creationId xmlns:a16="http://schemas.microsoft.com/office/drawing/2014/main" id="{0604C5BC-5340-4FD7-8B1B-53C46D3C5BF0}"/>
              </a:ext>
            </a:extLst>
          </p:cNvPr>
          <p:cNvSpPr txBox="1">
            <a:spLocks noChangeArrowheads="1"/>
          </p:cNvSpPr>
          <p:nvPr/>
        </p:nvSpPr>
        <p:spPr bwMode="auto">
          <a:xfrm>
            <a:off x="3851275" y="1212850"/>
            <a:ext cx="247808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u="sng">
                <a:latin typeface="ＭＳ ゴシック" panose="020B0609070205080204" pitchFamily="49" charset="-128"/>
                <a:ea typeface="ＭＳ ゴシック" panose="020B0609070205080204" pitchFamily="49" charset="-128"/>
              </a:rPr>
              <a:t>排出した事業者が処理</a:t>
            </a:r>
            <a:endParaRPr lang="en-US" altLang="ja-JP" sz="1600" b="1" u="sng">
              <a:latin typeface="ＭＳ ゴシック" panose="020B0609070205080204" pitchFamily="49" charset="-128"/>
              <a:ea typeface="ＭＳ ゴシック" panose="020B0609070205080204" pitchFamily="49" charset="-128"/>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3886C6B-153E-4B85-B8E2-C58AF9F0751F}"/>
              </a:ext>
            </a:extLst>
          </p:cNvPr>
          <p:cNvSpPr>
            <a:spLocks noGrp="1" noChangeArrowheads="1"/>
          </p:cNvSpPr>
          <p:nvPr>
            <p:ph type="title"/>
          </p:nvPr>
        </p:nvSpPr>
        <p:spPr>
          <a:xfrm>
            <a:off x="395288" y="188913"/>
            <a:ext cx="8064500" cy="1049337"/>
          </a:xfrm>
        </p:spPr>
        <p:txBody>
          <a:bodyPr/>
          <a:lstStyle/>
          <a:p>
            <a:pPr eaLnBrk="1" hangingPunct="1"/>
            <a:r>
              <a:rPr lang="ja-JP" altLang="en-US" u="none">
                <a:latin typeface="ＭＳ ゴシック" panose="020B0609070205080204" pitchFamily="49" charset="-128"/>
                <a:ea typeface="ＭＳ ゴシック" panose="020B0609070205080204" pitchFamily="49" charset="-128"/>
              </a:rPr>
              <a:t>家庭ごみ中の容器包装廃棄物の割合</a:t>
            </a:r>
            <a:br>
              <a:rPr lang="en-US" altLang="ja-JP" u="none">
                <a:latin typeface="ＭＳ ゴシック" panose="020B0609070205080204" pitchFamily="49" charset="-128"/>
                <a:ea typeface="ＭＳ ゴシック" panose="020B0609070205080204" pitchFamily="49" charset="-128"/>
              </a:rPr>
            </a:br>
            <a:r>
              <a:rPr lang="ja-JP" altLang="en-US" sz="2400" u="none">
                <a:latin typeface="ＭＳ ゴシック" panose="020B0609070205080204" pitchFamily="49" charset="-128"/>
                <a:ea typeface="ＭＳ ゴシック" panose="020B0609070205080204" pitchFamily="49" charset="-128"/>
              </a:rPr>
              <a:t>（令和４年度・容積比）</a:t>
            </a:r>
          </a:p>
        </p:txBody>
      </p:sp>
      <p:sp>
        <p:nvSpPr>
          <p:cNvPr id="50179" name="スライド番号プレースホルダー 1">
            <a:extLst>
              <a:ext uri="{FF2B5EF4-FFF2-40B4-BE49-F238E27FC236}">
                <a16:creationId xmlns:a16="http://schemas.microsoft.com/office/drawing/2014/main" id="{89BC219F-C548-4113-9B22-1D5B868AD7D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A4F04FE-8F6B-443F-A7D6-E3E080A9C651}" type="slidenum">
              <a:rPr lang="en-US" altLang="ja-JP" sz="1400" smtClean="0"/>
              <a:pPr>
                <a:spcBef>
                  <a:spcPct val="0"/>
                </a:spcBef>
                <a:buFontTx/>
                <a:buNone/>
              </a:pPr>
              <a:t>12</a:t>
            </a:fld>
            <a:endParaRPr lang="en-US" altLang="ja-JP" sz="1400"/>
          </a:p>
        </p:txBody>
      </p:sp>
      <p:sp>
        <p:nvSpPr>
          <p:cNvPr id="50180" name="Text Box 3">
            <a:extLst>
              <a:ext uri="{FF2B5EF4-FFF2-40B4-BE49-F238E27FC236}">
                <a16:creationId xmlns:a16="http://schemas.microsoft.com/office/drawing/2014/main" id="{9D6C5243-D8BD-4E15-9561-D0FEF620FFD6}"/>
              </a:ext>
            </a:extLst>
          </p:cNvPr>
          <p:cNvSpPr txBox="1">
            <a:spLocks noChangeArrowheads="1"/>
          </p:cNvSpPr>
          <p:nvPr/>
        </p:nvSpPr>
        <p:spPr bwMode="auto">
          <a:xfrm>
            <a:off x="2627313" y="6107113"/>
            <a:ext cx="58324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b="1">
                <a:latin typeface="ＭＳ ゴシック" panose="020B0609070205080204" pitchFamily="49" charset="-128"/>
                <a:ea typeface="ＭＳ ゴシック" panose="020B0609070205080204" pitchFamily="49" charset="-128"/>
              </a:rPr>
              <a:t>（出典：環境省「容器包装廃棄物の使用・排出実態調査の概要（令和４年度）」）</a:t>
            </a:r>
            <a:endParaRPr lang="en-US" altLang="ja-JP" sz="1200" b="1">
              <a:latin typeface="ＭＳ ゴシック" panose="020B0609070205080204" pitchFamily="49" charset="-128"/>
              <a:ea typeface="ＭＳ ゴシック" panose="020B0609070205080204" pitchFamily="49" charset="-128"/>
            </a:endParaRPr>
          </a:p>
        </p:txBody>
      </p:sp>
      <p:sp>
        <p:nvSpPr>
          <p:cNvPr id="50181" name="Text Box 4">
            <a:extLst>
              <a:ext uri="{FF2B5EF4-FFF2-40B4-BE49-F238E27FC236}">
                <a16:creationId xmlns:a16="http://schemas.microsoft.com/office/drawing/2014/main" id="{3A5862B5-7674-49C0-89BF-A113BB0197A7}"/>
              </a:ext>
            </a:extLst>
          </p:cNvPr>
          <p:cNvSpPr txBox="1">
            <a:spLocks noChangeArrowheads="1"/>
          </p:cNvSpPr>
          <p:nvPr/>
        </p:nvSpPr>
        <p:spPr bwMode="auto">
          <a:xfrm>
            <a:off x="971550" y="1238250"/>
            <a:ext cx="7200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0000FF"/>
                </a:solidFill>
                <a:latin typeface="ＭＳ ゴシック" panose="020B0609070205080204" pitchFamily="49" charset="-128"/>
                <a:ea typeface="ＭＳ ゴシック" panose="020B0609070205080204" pitchFamily="49" charset="-128"/>
              </a:rPr>
              <a:t>容器包装が約</a:t>
            </a:r>
            <a:r>
              <a:rPr lang="en-US" altLang="ja-JP" sz="2400">
                <a:solidFill>
                  <a:srgbClr val="0000FF"/>
                </a:solidFill>
                <a:latin typeface="ＭＳ ゴシック" panose="020B0609070205080204" pitchFamily="49" charset="-128"/>
                <a:ea typeface="ＭＳ ゴシック" panose="020B0609070205080204" pitchFamily="49" charset="-128"/>
              </a:rPr>
              <a:t>64</a:t>
            </a:r>
            <a:r>
              <a:rPr lang="ja-JP" altLang="en-US" sz="2400">
                <a:solidFill>
                  <a:srgbClr val="0000FF"/>
                </a:solidFill>
                <a:latin typeface="ＭＳ ゴシック" panose="020B0609070205080204" pitchFamily="49" charset="-128"/>
                <a:ea typeface="ＭＳ ゴシック" panose="020B0609070205080204" pitchFamily="49" charset="-128"/>
              </a:rPr>
              <a:t>％、容器包装以外が約</a:t>
            </a:r>
            <a:r>
              <a:rPr lang="en-US" altLang="ja-JP" sz="2400">
                <a:solidFill>
                  <a:srgbClr val="0000FF"/>
                </a:solidFill>
                <a:latin typeface="ＭＳ ゴシック" panose="020B0609070205080204" pitchFamily="49" charset="-128"/>
                <a:ea typeface="ＭＳ ゴシック" panose="020B0609070205080204" pitchFamily="49" charset="-128"/>
              </a:rPr>
              <a:t>36</a:t>
            </a:r>
            <a:r>
              <a:rPr lang="ja-JP" altLang="en-US" sz="2400">
                <a:solidFill>
                  <a:srgbClr val="0000FF"/>
                </a:solidFill>
                <a:latin typeface="ＭＳ ゴシック" panose="020B0609070205080204" pitchFamily="49" charset="-128"/>
                <a:ea typeface="ＭＳ ゴシック" panose="020B0609070205080204" pitchFamily="49" charset="-128"/>
              </a:rPr>
              <a:t>％。</a:t>
            </a:r>
          </a:p>
        </p:txBody>
      </p:sp>
      <p:sp>
        <p:nvSpPr>
          <p:cNvPr id="50182" name="正方形/長方形 2">
            <a:extLst>
              <a:ext uri="{FF2B5EF4-FFF2-40B4-BE49-F238E27FC236}">
                <a16:creationId xmlns:a16="http://schemas.microsoft.com/office/drawing/2014/main" id="{957B4010-2D1A-453C-98CD-C6ACCBD6D6B7}"/>
              </a:ext>
            </a:extLst>
          </p:cNvPr>
          <p:cNvSpPr>
            <a:spLocks noChangeArrowheads="1"/>
          </p:cNvSpPr>
          <p:nvPr/>
        </p:nvSpPr>
        <p:spPr bwMode="auto">
          <a:xfrm>
            <a:off x="2870200" y="5240338"/>
            <a:ext cx="4965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200">
                <a:latin typeface="ＭＳ ゴシック" panose="020B0609070205080204" pitchFamily="49" charset="-128"/>
                <a:ea typeface="ＭＳ ゴシック" panose="020B0609070205080204" pitchFamily="49" charset="-128"/>
              </a:rPr>
              <a:t>※</a:t>
            </a:r>
            <a:r>
              <a:rPr lang="ja-JP" altLang="en-US" sz="1200">
                <a:latin typeface="ＭＳ ゴシック" panose="020B0609070205080204" pitchFamily="49" charset="-128"/>
                <a:ea typeface="ＭＳ ゴシック" panose="020B0609070205080204" pitchFamily="49" charset="-128"/>
              </a:rPr>
              <a:t>四捨五入による端数処理の関係で、合計値が合わない場合がある。</a:t>
            </a:r>
          </a:p>
        </p:txBody>
      </p:sp>
      <p:pic>
        <p:nvPicPr>
          <p:cNvPr id="50183" name="図 1">
            <a:extLst>
              <a:ext uri="{FF2B5EF4-FFF2-40B4-BE49-F238E27FC236}">
                <a16:creationId xmlns:a16="http://schemas.microsoft.com/office/drawing/2014/main" id="{4AFE3E4F-D466-46D9-89D1-9A23739C1E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838325"/>
            <a:ext cx="6816725"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D90BF56F-D7A1-4E61-8DD4-BD10ABCD6862}"/>
              </a:ext>
            </a:extLst>
          </p:cNvPr>
          <p:cNvSpPr txBox="1"/>
          <p:nvPr/>
        </p:nvSpPr>
        <p:spPr>
          <a:xfrm>
            <a:off x="6659563" y="2708275"/>
            <a:ext cx="960437" cy="523875"/>
          </a:xfrm>
          <a:prstGeom prst="rect">
            <a:avLst/>
          </a:prstGeom>
          <a:noFill/>
          <a:ln w="25400">
            <a:solidFill>
              <a:schemeClr val="tx1"/>
            </a:solidFill>
          </a:ln>
        </p:spPr>
        <p:txBody>
          <a:bodyPr>
            <a:spAutoFit/>
          </a:bodyPr>
          <a:lstStyle/>
          <a:p>
            <a:pPr algn="ctr">
              <a:defRPr/>
            </a:pPr>
            <a:r>
              <a:rPr lang="ja-JP" altLang="en-US" sz="1400" dirty="0">
                <a:latin typeface="+mn-ea"/>
                <a:ea typeface="+mn-ea"/>
              </a:rPr>
              <a:t>容器包装</a:t>
            </a:r>
            <a:endParaRPr lang="en-US" altLang="ja-JP" sz="1400" dirty="0">
              <a:latin typeface="+mn-ea"/>
              <a:ea typeface="+mn-ea"/>
            </a:endParaRPr>
          </a:p>
          <a:p>
            <a:pPr algn="ctr">
              <a:defRPr/>
            </a:pPr>
            <a:r>
              <a:rPr lang="en-US" altLang="ja-JP" sz="1400" dirty="0">
                <a:latin typeface="+mn-ea"/>
                <a:ea typeface="+mn-ea"/>
              </a:rPr>
              <a:t>63.5</a:t>
            </a:r>
            <a:r>
              <a:rPr lang="ja-JP" altLang="en-US" sz="1400" dirty="0">
                <a:latin typeface="+mn-ea"/>
                <a:ea typeface="+mn-ea"/>
              </a:rPr>
              <a: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05B4C8EC-5D2E-483A-A41E-BFCB977BFA23}"/>
              </a:ext>
            </a:extLst>
          </p:cNvPr>
          <p:cNvSpPr txBox="1">
            <a:spLocks noChangeArrowheads="1"/>
          </p:cNvSpPr>
          <p:nvPr/>
        </p:nvSpPr>
        <p:spPr bwMode="auto">
          <a:xfrm>
            <a:off x="179388" y="115888"/>
            <a:ext cx="8642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b="1">
                <a:latin typeface="ＭＳ ゴシック" panose="020B0609070205080204" pitchFamily="49" charset="-128"/>
                <a:ea typeface="ＭＳ ゴシック" panose="020B0609070205080204" pitchFamily="49" charset="-128"/>
              </a:rPr>
              <a:t>分別収集及び再商品化の対象となる容器包装</a:t>
            </a:r>
          </a:p>
        </p:txBody>
      </p:sp>
      <p:sp>
        <p:nvSpPr>
          <p:cNvPr id="52227" name="Text Box 3">
            <a:extLst>
              <a:ext uri="{FF2B5EF4-FFF2-40B4-BE49-F238E27FC236}">
                <a16:creationId xmlns:a16="http://schemas.microsoft.com/office/drawing/2014/main" id="{81D02900-CBE7-472F-96BC-05C5EC8CE3E6}"/>
              </a:ext>
            </a:extLst>
          </p:cNvPr>
          <p:cNvSpPr txBox="1">
            <a:spLocks noChangeArrowheads="1"/>
          </p:cNvSpPr>
          <p:nvPr/>
        </p:nvSpPr>
        <p:spPr bwMode="auto">
          <a:xfrm>
            <a:off x="468313" y="692150"/>
            <a:ext cx="82819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solidFill>
                  <a:srgbClr val="0000FF"/>
                </a:solidFill>
                <a:latin typeface="ＭＳ ゴシック" panose="020B0609070205080204" pitchFamily="49" charset="-128"/>
                <a:ea typeface="ＭＳ ゴシック" panose="020B0609070205080204" pitchFamily="49" charset="-128"/>
              </a:rPr>
              <a:t>分別収集の対象となる容器包装は８種類。その内４種類は特定事業者が再商品化の義務を負います。</a:t>
            </a:r>
          </a:p>
        </p:txBody>
      </p:sp>
      <p:sp>
        <p:nvSpPr>
          <p:cNvPr id="52228" name="Rectangle 4">
            <a:extLst>
              <a:ext uri="{FF2B5EF4-FFF2-40B4-BE49-F238E27FC236}">
                <a16:creationId xmlns:a16="http://schemas.microsoft.com/office/drawing/2014/main" id="{EDD75F7D-7DC2-4F73-A589-34A65ADD5F6B}"/>
              </a:ext>
            </a:extLst>
          </p:cNvPr>
          <p:cNvSpPr>
            <a:spLocks noChangeArrowheads="1"/>
          </p:cNvSpPr>
          <p:nvPr/>
        </p:nvSpPr>
        <p:spPr bwMode="auto">
          <a:xfrm>
            <a:off x="179388" y="1557338"/>
            <a:ext cx="8497887" cy="4064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52229" name="Text Box 5">
            <a:extLst>
              <a:ext uri="{FF2B5EF4-FFF2-40B4-BE49-F238E27FC236}">
                <a16:creationId xmlns:a16="http://schemas.microsoft.com/office/drawing/2014/main" id="{2F5392D3-4695-4446-8724-A600ACC9C009}"/>
              </a:ext>
            </a:extLst>
          </p:cNvPr>
          <p:cNvSpPr txBox="1">
            <a:spLocks noChangeArrowheads="1"/>
          </p:cNvSpPr>
          <p:nvPr/>
        </p:nvSpPr>
        <p:spPr bwMode="auto">
          <a:xfrm>
            <a:off x="552450" y="1957388"/>
            <a:ext cx="460375" cy="3238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a:latin typeface="ＭＳ ゴシック" panose="020B0609070205080204" pitchFamily="49" charset="-128"/>
                <a:ea typeface="ＭＳ ゴシック" panose="020B0609070205080204" pitchFamily="49" charset="-128"/>
              </a:rPr>
              <a:t>容器包装廃棄物</a:t>
            </a:r>
          </a:p>
        </p:txBody>
      </p:sp>
      <p:sp>
        <p:nvSpPr>
          <p:cNvPr id="52230" name="Text Box 6">
            <a:extLst>
              <a:ext uri="{FF2B5EF4-FFF2-40B4-BE49-F238E27FC236}">
                <a16:creationId xmlns:a16="http://schemas.microsoft.com/office/drawing/2014/main" id="{A19B1750-2001-4C65-A2FA-8947FB49D725}"/>
              </a:ext>
            </a:extLst>
          </p:cNvPr>
          <p:cNvSpPr txBox="1">
            <a:spLocks noChangeArrowheads="1"/>
          </p:cNvSpPr>
          <p:nvPr/>
        </p:nvSpPr>
        <p:spPr bwMode="auto">
          <a:xfrm>
            <a:off x="2092325" y="1900238"/>
            <a:ext cx="1630363" cy="376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a:latin typeface="ＭＳ ゴシック" panose="020B0609070205080204" pitchFamily="49" charset="-128"/>
                <a:ea typeface="ＭＳ ゴシック" panose="020B0609070205080204" pitchFamily="49" charset="-128"/>
              </a:rPr>
              <a:t>プラスチック</a:t>
            </a:r>
          </a:p>
        </p:txBody>
      </p:sp>
      <p:sp>
        <p:nvSpPr>
          <p:cNvPr id="52231" name="Text Box 7">
            <a:extLst>
              <a:ext uri="{FF2B5EF4-FFF2-40B4-BE49-F238E27FC236}">
                <a16:creationId xmlns:a16="http://schemas.microsoft.com/office/drawing/2014/main" id="{7A7D9294-47A9-4257-8E36-8AFF8632AAB0}"/>
              </a:ext>
            </a:extLst>
          </p:cNvPr>
          <p:cNvSpPr txBox="1">
            <a:spLocks noChangeArrowheads="1"/>
          </p:cNvSpPr>
          <p:nvPr/>
        </p:nvSpPr>
        <p:spPr bwMode="auto">
          <a:xfrm>
            <a:off x="2114550" y="3130550"/>
            <a:ext cx="1630363" cy="376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a:latin typeface="ＭＳ ゴシック" panose="020B0609070205080204" pitchFamily="49" charset="-128"/>
                <a:ea typeface="ＭＳ ゴシック" panose="020B0609070205080204" pitchFamily="49" charset="-128"/>
              </a:rPr>
              <a:t>ガラス</a:t>
            </a:r>
          </a:p>
        </p:txBody>
      </p:sp>
      <p:sp>
        <p:nvSpPr>
          <p:cNvPr id="52232" name="Line 8">
            <a:extLst>
              <a:ext uri="{FF2B5EF4-FFF2-40B4-BE49-F238E27FC236}">
                <a16:creationId xmlns:a16="http://schemas.microsoft.com/office/drawing/2014/main" id="{33124045-80DF-4875-A5E6-B89C43DE013D}"/>
              </a:ext>
            </a:extLst>
          </p:cNvPr>
          <p:cNvSpPr>
            <a:spLocks noChangeShapeType="1"/>
          </p:cNvSpPr>
          <p:nvPr/>
        </p:nvSpPr>
        <p:spPr bwMode="auto">
          <a:xfrm>
            <a:off x="1028700" y="3486150"/>
            <a:ext cx="3540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33" name="Line 9">
            <a:extLst>
              <a:ext uri="{FF2B5EF4-FFF2-40B4-BE49-F238E27FC236}">
                <a16:creationId xmlns:a16="http://schemas.microsoft.com/office/drawing/2014/main" id="{7E083527-2169-4017-809E-621310D5EA9B}"/>
              </a:ext>
            </a:extLst>
          </p:cNvPr>
          <p:cNvSpPr>
            <a:spLocks noChangeShapeType="1"/>
          </p:cNvSpPr>
          <p:nvPr/>
        </p:nvSpPr>
        <p:spPr bwMode="auto">
          <a:xfrm>
            <a:off x="1382713" y="2038350"/>
            <a:ext cx="7096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34" name="Line 10">
            <a:extLst>
              <a:ext uri="{FF2B5EF4-FFF2-40B4-BE49-F238E27FC236}">
                <a16:creationId xmlns:a16="http://schemas.microsoft.com/office/drawing/2014/main" id="{E083E91E-6149-4753-AC57-A27695D88261}"/>
              </a:ext>
            </a:extLst>
          </p:cNvPr>
          <p:cNvSpPr>
            <a:spLocks noChangeShapeType="1"/>
          </p:cNvSpPr>
          <p:nvPr/>
        </p:nvSpPr>
        <p:spPr bwMode="auto">
          <a:xfrm>
            <a:off x="4287838" y="1831975"/>
            <a:ext cx="3540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35" name="Line 11">
            <a:extLst>
              <a:ext uri="{FF2B5EF4-FFF2-40B4-BE49-F238E27FC236}">
                <a16:creationId xmlns:a16="http://schemas.microsoft.com/office/drawing/2014/main" id="{E66F6E08-12B9-4E64-A1D7-C4137BB82A30}"/>
              </a:ext>
            </a:extLst>
          </p:cNvPr>
          <p:cNvSpPr>
            <a:spLocks noChangeShapeType="1"/>
          </p:cNvSpPr>
          <p:nvPr/>
        </p:nvSpPr>
        <p:spPr bwMode="auto">
          <a:xfrm>
            <a:off x="4279900" y="2660650"/>
            <a:ext cx="3540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36" name="Line 12">
            <a:extLst>
              <a:ext uri="{FF2B5EF4-FFF2-40B4-BE49-F238E27FC236}">
                <a16:creationId xmlns:a16="http://schemas.microsoft.com/office/drawing/2014/main" id="{B5C5E5B5-3408-45C8-A8CF-103C2836DD12}"/>
              </a:ext>
            </a:extLst>
          </p:cNvPr>
          <p:cNvSpPr>
            <a:spLocks noChangeShapeType="1"/>
          </p:cNvSpPr>
          <p:nvPr/>
        </p:nvSpPr>
        <p:spPr bwMode="auto">
          <a:xfrm flipV="1">
            <a:off x="1382713" y="2038350"/>
            <a:ext cx="0" cy="31019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37" name="Text Box 13">
            <a:extLst>
              <a:ext uri="{FF2B5EF4-FFF2-40B4-BE49-F238E27FC236}">
                <a16:creationId xmlns:a16="http://schemas.microsoft.com/office/drawing/2014/main" id="{C1BFF71A-ABDA-43CA-A62F-D8FE83643C19}"/>
              </a:ext>
            </a:extLst>
          </p:cNvPr>
          <p:cNvSpPr txBox="1">
            <a:spLocks noChangeArrowheads="1"/>
          </p:cNvSpPr>
          <p:nvPr/>
        </p:nvSpPr>
        <p:spPr bwMode="auto">
          <a:xfrm>
            <a:off x="2092325" y="4035425"/>
            <a:ext cx="1630363" cy="376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a:latin typeface="ＭＳ ゴシック" panose="020B0609070205080204" pitchFamily="49" charset="-128"/>
                <a:ea typeface="ＭＳ ゴシック" panose="020B0609070205080204" pitchFamily="49" charset="-128"/>
              </a:rPr>
              <a:t>紙</a:t>
            </a:r>
          </a:p>
        </p:txBody>
      </p:sp>
      <p:sp>
        <p:nvSpPr>
          <p:cNvPr id="52238" name="Text Box 14">
            <a:extLst>
              <a:ext uri="{FF2B5EF4-FFF2-40B4-BE49-F238E27FC236}">
                <a16:creationId xmlns:a16="http://schemas.microsoft.com/office/drawing/2014/main" id="{5B2D9835-24EC-4CE4-A330-CF191D5792E8}"/>
              </a:ext>
            </a:extLst>
          </p:cNvPr>
          <p:cNvSpPr txBox="1">
            <a:spLocks noChangeArrowheads="1"/>
          </p:cNvSpPr>
          <p:nvPr/>
        </p:nvSpPr>
        <p:spPr bwMode="auto">
          <a:xfrm>
            <a:off x="4641850" y="1693863"/>
            <a:ext cx="1274763" cy="314325"/>
          </a:xfrm>
          <a:prstGeom prst="rect">
            <a:avLst/>
          </a:prstGeom>
          <a:solidFill>
            <a:srgbClr val="FFFFCC"/>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400">
                <a:latin typeface="ＭＳ ゴシック" panose="020B0609070205080204" pitchFamily="49" charset="-128"/>
                <a:ea typeface="ＭＳ ゴシック" panose="020B0609070205080204" pitchFamily="49" charset="-128"/>
              </a:rPr>
              <a:t>ＰＥＴボトル</a:t>
            </a:r>
          </a:p>
        </p:txBody>
      </p:sp>
      <p:sp>
        <p:nvSpPr>
          <p:cNvPr id="52239" name="Text Box 15">
            <a:extLst>
              <a:ext uri="{FF2B5EF4-FFF2-40B4-BE49-F238E27FC236}">
                <a16:creationId xmlns:a16="http://schemas.microsoft.com/office/drawing/2014/main" id="{CB06825E-3CA6-4318-8FBB-3E70EEE3196F}"/>
              </a:ext>
            </a:extLst>
          </p:cNvPr>
          <p:cNvSpPr txBox="1">
            <a:spLocks noChangeArrowheads="1"/>
          </p:cNvSpPr>
          <p:nvPr/>
        </p:nvSpPr>
        <p:spPr bwMode="auto">
          <a:xfrm>
            <a:off x="2092325" y="4932363"/>
            <a:ext cx="1630363" cy="376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a:latin typeface="ＭＳ ゴシック" panose="020B0609070205080204" pitchFamily="49" charset="-128"/>
                <a:ea typeface="ＭＳ ゴシック" panose="020B0609070205080204" pitchFamily="49" charset="-128"/>
              </a:rPr>
              <a:t>金属</a:t>
            </a:r>
          </a:p>
        </p:txBody>
      </p:sp>
      <p:sp>
        <p:nvSpPr>
          <p:cNvPr id="52240" name="Rectangle 16">
            <a:extLst>
              <a:ext uri="{FF2B5EF4-FFF2-40B4-BE49-F238E27FC236}">
                <a16:creationId xmlns:a16="http://schemas.microsoft.com/office/drawing/2014/main" id="{4F47EDA6-3CE2-4EE5-A6A0-2BC8FEA378EB}"/>
              </a:ext>
            </a:extLst>
          </p:cNvPr>
          <p:cNvSpPr>
            <a:spLocks noChangeArrowheads="1"/>
          </p:cNvSpPr>
          <p:nvPr/>
        </p:nvSpPr>
        <p:spPr bwMode="auto">
          <a:xfrm>
            <a:off x="179388" y="5694363"/>
            <a:ext cx="8507412"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100">
                <a:latin typeface="ＭＳ ゴシック" panose="020B0609070205080204" pitchFamily="49" charset="-128"/>
                <a:ea typeface="ＭＳ ゴシック" panose="020B0609070205080204" pitchFamily="49" charset="-128"/>
              </a:rPr>
              <a:t>　容リ法制定時、ガラスびん・</a:t>
            </a:r>
            <a:r>
              <a:rPr lang="en-US" altLang="ja-JP" sz="1100">
                <a:latin typeface="ＭＳ ゴシック" panose="020B0609070205080204" pitchFamily="49" charset="-128"/>
                <a:ea typeface="ＭＳ ゴシック" panose="020B0609070205080204" pitchFamily="49" charset="-128"/>
              </a:rPr>
              <a:t>PET</a:t>
            </a:r>
            <a:r>
              <a:rPr lang="ja-JP" altLang="en-US" sz="1100">
                <a:latin typeface="ＭＳ ゴシック" panose="020B0609070205080204" pitchFamily="49" charset="-128"/>
                <a:ea typeface="ＭＳ ゴシック" panose="020B0609070205080204" pitchFamily="49" charset="-128"/>
              </a:rPr>
              <a:t>ボトル・紙製容器包装・プラスチック製容器包装の４素材は、資源価値が低いため、市町村が分別収集してもお金を支払わないとリサイクルできない状態（これを逆有償といいます）でした。一方、紙パック・段ボール・アルミ缶・スチール缶の４素材は、資源価値が高いためお金を払わないでもリサイクルされる状態（これを有償といいます）であったため、再商品化義務の対象から除外されました。 </a:t>
            </a:r>
          </a:p>
        </p:txBody>
      </p:sp>
      <p:sp>
        <p:nvSpPr>
          <p:cNvPr id="52241" name="Text Box 17">
            <a:extLst>
              <a:ext uri="{FF2B5EF4-FFF2-40B4-BE49-F238E27FC236}">
                <a16:creationId xmlns:a16="http://schemas.microsoft.com/office/drawing/2014/main" id="{0A4DDFCE-EACC-4416-A604-75740804DD4F}"/>
              </a:ext>
            </a:extLst>
          </p:cNvPr>
          <p:cNvSpPr txBox="1">
            <a:spLocks noChangeArrowheads="1"/>
          </p:cNvSpPr>
          <p:nvPr/>
        </p:nvSpPr>
        <p:spPr bwMode="auto">
          <a:xfrm>
            <a:off x="4640263" y="2398713"/>
            <a:ext cx="1274762" cy="523875"/>
          </a:xfrm>
          <a:prstGeom prst="rect">
            <a:avLst/>
          </a:prstGeom>
          <a:solidFill>
            <a:srgbClr val="FFFFCC"/>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400">
                <a:latin typeface="ＭＳ ゴシック" panose="020B0609070205080204" pitchFamily="49" charset="-128"/>
                <a:ea typeface="ＭＳ ゴシック" panose="020B0609070205080204" pitchFamily="49" charset="-128"/>
              </a:rPr>
              <a:t>プラスチック製容器包装</a:t>
            </a:r>
          </a:p>
        </p:txBody>
      </p:sp>
      <p:sp>
        <p:nvSpPr>
          <p:cNvPr id="52242" name="Text Box 18">
            <a:extLst>
              <a:ext uri="{FF2B5EF4-FFF2-40B4-BE49-F238E27FC236}">
                <a16:creationId xmlns:a16="http://schemas.microsoft.com/office/drawing/2014/main" id="{70657772-0FF2-4C72-AC67-0771A97100D6}"/>
              </a:ext>
            </a:extLst>
          </p:cNvPr>
          <p:cNvSpPr txBox="1">
            <a:spLocks noChangeArrowheads="1"/>
          </p:cNvSpPr>
          <p:nvPr/>
        </p:nvSpPr>
        <p:spPr bwMode="auto">
          <a:xfrm>
            <a:off x="4641850" y="3132138"/>
            <a:ext cx="1274763" cy="314325"/>
          </a:xfrm>
          <a:prstGeom prst="rect">
            <a:avLst/>
          </a:prstGeom>
          <a:solidFill>
            <a:srgbClr val="FFFFCC"/>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400">
                <a:latin typeface="ＭＳ ゴシック" panose="020B0609070205080204" pitchFamily="49" charset="-128"/>
                <a:ea typeface="ＭＳ ゴシック" panose="020B0609070205080204" pitchFamily="49" charset="-128"/>
              </a:rPr>
              <a:t>ガラスびん</a:t>
            </a:r>
          </a:p>
        </p:txBody>
      </p:sp>
      <p:sp>
        <p:nvSpPr>
          <p:cNvPr id="52243" name="Text Box 19">
            <a:extLst>
              <a:ext uri="{FF2B5EF4-FFF2-40B4-BE49-F238E27FC236}">
                <a16:creationId xmlns:a16="http://schemas.microsoft.com/office/drawing/2014/main" id="{7D5FFBC4-90B1-4761-B254-220CBDB19CA8}"/>
              </a:ext>
            </a:extLst>
          </p:cNvPr>
          <p:cNvSpPr txBox="1">
            <a:spLocks noChangeArrowheads="1"/>
          </p:cNvSpPr>
          <p:nvPr/>
        </p:nvSpPr>
        <p:spPr bwMode="auto">
          <a:xfrm>
            <a:off x="4641850" y="4003675"/>
            <a:ext cx="1274763" cy="314325"/>
          </a:xfrm>
          <a:prstGeom prst="rect">
            <a:avLst/>
          </a:prstGeom>
          <a:solidFill>
            <a:srgbClr val="CCFFFF"/>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400">
                <a:latin typeface="ＭＳ ゴシック" panose="020B0609070205080204" pitchFamily="49" charset="-128"/>
                <a:ea typeface="ＭＳ ゴシック" panose="020B0609070205080204" pitchFamily="49" charset="-128"/>
              </a:rPr>
              <a:t>紙パック</a:t>
            </a:r>
          </a:p>
        </p:txBody>
      </p:sp>
      <p:sp>
        <p:nvSpPr>
          <p:cNvPr id="52244" name="Text Box 20">
            <a:extLst>
              <a:ext uri="{FF2B5EF4-FFF2-40B4-BE49-F238E27FC236}">
                <a16:creationId xmlns:a16="http://schemas.microsoft.com/office/drawing/2014/main" id="{083545C7-616C-4675-B5E2-700C86D79F87}"/>
              </a:ext>
            </a:extLst>
          </p:cNvPr>
          <p:cNvSpPr txBox="1">
            <a:spLocks noChangeArrowheads="1"/>
          </p:cNvSpPr>
          <p:nvPr/>
        </p:nvSpPr>
        <p:spPr bwMode="auto">
          <a:xfrm>
            <a:off x="4648200" y="4360863"/>
            <a:ext cx="1274763" cy="314325"/>
          </a:xfrm>
          <a:prstGeom prst="rect">
            <a:avLst/>
          </a:prstGeom>
          <a:solidFill>
            <a:srgbClr val="CCFFFF"/>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400">
                <a:latin typeface="ＭＳ ゴシック" panose="020B0609070205080204" pitchFamily="49" charset="-128"/>
                <a:ea typeface="ＭＳ ゴシック" panose="020B0609070205080204" pitchFamily="49" charset="-128"/>
              </a:rPr>
              <a:t>段ボール</a:t>
            </a:r>
          </a:p>
        </p:txBody>
      </p:sp>
      <p:sp>
        <p:nvSpPr>
          <p:cNvPr id="52245" name="Text Box 21">
            <a:extLst>
              <a:ext uri="{FF2B5EF4-FFF2-40B4-BE49-F238E27FC236}">
                <a16:creationId xmlns:a16="http://schemas.microsoft.com/office/drawing/2014/main" id="{62A8BB25-1DCC-4D05-B64A-FB2A500D2162}"/>
              </a:ext>
            </a:extLst>
          </p:cNvPr>
          <p:cNvSpPr txBox="1">
            <a:spLocks noChangeArrowheads="1"/>
          </p:cNvSpPr>
          <p:nvPr/>
        </p:nvSpPr>
        <p:spPr bwMode="auto">
          <a:xfrm>
            <a:off x="4640263" y="3643313"/>
            <a:ext cx="1274762" cy="307975"/>
          </a:xfrm>
          <a:prstGeom prst="rect">
            <a:avLst/>
          </a:prstGeom>
          <a:solidFill>
            <a:srgbClr val="FFFFCC"/>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400">
                <a:latin typeface="ＭＳ ゴシック" panose="020B0609070205080204" pitchFamily="49" charset="-128"/>
                <a:ea typeface="ＭＳ ゴシック" panose="020B0609070205080204" pitchFamily="49" charset="-128"/>
              </a:rPr>
              <a:t>紙製容器包装</a:t>
            </a:r>
          </a:p>
        </p:txBody>
      </p:sp>
      <p:sp>
        <p:nvSpPr>
          <p:cNvPr id="52246" name="Text Box 22">
            <a:extLst>
              <a:ext uri="{FF2B5EF4-FFF2-40B4-BE49-F238E27FC236}">
                <a16:creationId xmlns:a16="http://schemas.microsoft.com/office/drawing/2014/main" id="{086F283D-94D6-49C6-A101-D5A25A80A0C1}"/>
              </a:ext>
            </a:extLst>
          </p:cNvPr>
          <p:cNvSpPr txBox="1">
            <a:spLocks noChangeArrowheads="1"/>
          </p:cNvSpPr>
          <p:nvPr/>
        </p:nvSpPr>
        <p:spPr bwMode="auto">
          <a:xfrm>
            <a:off x="4641850" y="4862513"/>
            <a:ext cx="1274763" cy="315912"/>
          </a:xfrm>
          <a:prstGeom prst="rect">
            <a:avLst/>
          </a:prstGeom>
          <a:solidFill>
            <a:srgbClr val="CCFFFF"/>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400">
                <a:latin typeface="ＭＳ ゴシック" panose="020B0609070205080204" pitchFamily="49" charset="-128"/>
                <a:ea typeface="ＭＳ ゴシック" panose="020B0609070205080204" pitchFamily="49" charset="-128"/>
              </a:rPr>
              <a:t>アルミ缶</a:t>
            </a:r>
          </a:p>
        </p:txBody>
      </p:sp>
      <p:sp>
        <p:nvSpPr>
          <p:cNvPr id="52247" name="Text Box 23">
            <a:extLst>
              <a:ext uri="{FF2B5EF4-FFF2-40B4-BE49-F238E27FC236}">
                <a16:creationId xmlns:a16="http://schemas.microsoft.com/office/drawing/2014/main" id="{DD276976-FC39-4A54-BC31-6D27565F4095}"/>
              </a:ext>
            </a:extLst>
          </p:cNvPr>
          <p:cNvSpPr txBox="1">
            <a:spLocks noChangeArrowheads="1"/>
          </p:cNvSpPr>
          <p:nvPr/>
        </p:nvSpPr>
        <p:spPr bwMode="auto">
          <a:xfrm>
            <a:off x="4641850" y="5208588"/>
            <a:ext cx="1274763" cy="314325"/>
          </a:xfrm>
          <a:prstGeom prst="rect">
            <a:avLst/>
          </a:prstGeom>
          <a:solidFill>
            <a:srgbClr val="CCFFFF"/>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400">
                <a:latin typeface="ＭＳ ゴシック" panose="020B0609070205080204" pitchFamily="49" charset="-128"/>
                <a:ea typeface="ＭＳ ゴシック" panose="020B0609070205080204" pitchFamily="49" charset="-128"/>
              </a:rPr>
              <a:t>スチール缶</a:t>
            </a:r>
          </a:p>
        </p:txBody>
      </p:sp>
      <p:sp>
        <p:nvSpPr>
          <p:cNvPr id="52248" name="Line 24">
            <a:extLst>
              <a:ext uri="{FF2B5EF4-FFF2-40B4-BE49-F238E27FC236}">
                <a16:creationId xmlns:a16="http://schemas.microsoft.com/office/drawing/2014/main" id="{CEA311E6-C43B-4232-8C5C-CB2653F94B73}"/>
              </a:ext>
            </a:extLst>
          </p:cNvPr>
          <p:cNvSpPr>
            <a:spLocks noChangeShapeType="1"/>
          </p:cNvSpPr>
          <p:nvPr/>
        </p:nvSpPr>
        <p:spPr bwMode="auto">
          <a:xfrm>
            <a:off x="1395413" y="3268663"/>
            <a:ext cx="7096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49" name="Line 25">
            <a:extLst>
              <a:ext uri="{FF2B5EF4-FFF2-40B4-BE49-F238E27FC236}">
                <a16:creationId xmlns:a16="http://schemas.microsoft.com/office/drawing/2014/main" id="{A369A8E9-0D8A-4863-8679-0D442D88769A}"/>
              </a:ext>
            </a:extLst>
          </p:cNvPr>
          <p:cNvSpPr>
            <a:spLocks noChangeShapeType="1"/>
          </p:cNvSpPr>
          <p:nvPr/>
        </p:nvSpPr>
        <p:spPr bwMode="auto">
          <a:xfrm>
            <a:off x="1382713" y="4175125"/>
            <a:ext cx="7096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50" name="Line 26">
            <a:extLst>
              <a:ext uri="{FF2B5EF4-FFF2-40B4-BE49-F238E27FC236}">
                <a16:creationId xmlns:a16="http://schemas.microsoft.com/office/drawing/2014/main" id="{ED5980DA-1DC2-43D4-A743-9BC693B70D22}"/>
              </a:ext>
            </a:extLst>
          </p:cNvPr>
          <p:cNvSpPr>
            <a:spLocks noChangeShapeType="1"/>
          </p:cNvSpPr>
          <p:nvPr/>
        </p:nvSpPr>
        <p:spPr bwMode="auto">
          <a:xfrm>
            <a:off x="1382713" y="5140325"/>
            <a:ext cx="7096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51" name="Line 27">
            <a:extLst>
              <a:ext uri="{FF2B5EF4-FFF2-40B4-BE49-F238E27FC236}">
                <a16:creationId xmlns:a16="http://schemas.microsoft.com/office/drawing/2014/main" id="{5C55AC9A-16F4-41EB-B125-4D9701392151}"/>
              </a:ext>
            </a:extLst>
          </p:cNvPr>
          <p:cNvSpPr>
            <a:spLocks noChangeShapeType="1"/>
          </p:cNvSpPr>
          <p:nvPr/>
        </p:nvSpPr>
        <p:spPr bwMode="auto">
          <a:xfrm flipV="1">
            <a:off x="4287838" y="1831975"/>
            <a:ext cx="0" cy="8286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52" name="Line 28">
            <a:extLst>
              <a:ext uri="{FF2B5EF4-FFF2-40B4-BE49-F238E27FC236}">
                <a16:creationId xmlns:a16="http://schemas.microsoft.com/office/drawing/2014/main" id="{5B797988-2668-469F-AD5D-98C2CB0BC8A3}"/>
              </a:ext>
            </a:extLst>
          </p:cNvPr>
          <p:cNvSpPr>
            <a:spLocks noChangeShapeType="1"/>
          </p:cNvSpPr>
          <p:nvPr/>
        </p:nvSpPr>
        <p:spPr bwMode="auto">
          <a:xfrm>
            <a:off x="3759200" y="3265488"/>
            <a:ext cx="873125" cy="31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53" name="Line 29">
            <a:extLst>
              <a:ext uri="{FF2B5EF4-FFF2-40B4-BE49-F238E27FC236}">
                <a16:creationId xmlns:a16="http://schemas.microsoft.com/office/drawing/2014/main" id="{D7F8661F-FDCD-4E8D-A1F3-43BE29729025}"/>
              </a:ext>
            </a:extLst>
          </p:cNvPr>
          <p:cNvSpPr>
            <a:spLocks noChangeShapeType="1"/>
          </p:cNvSpPr>
          <p:nvPr/>
        </p:nvSpPr>
        <p:spPr bwMode="auto">
          <a:xfrm>
            <a:off x="4287838" y="3830638"/>
            <a:ext cx="3540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54" name="Line 30">
            <a:extLst>
              <a:ext uri="{FF2B5EF4-FFF2-40B4-BE49-F238E27FC236}">
                <a16:creationId xmlns:a16="http://schemas.microsoft.com/office/drawing/2014/main" id="{FED26BBA-3853-4534-853B-C06EEEEA01A2}"/>
              </a:ext>
            </a:extLst>
          </p:cNvPr>
          <p:cNvSpPr>
            <a:spLocks noChangeShapeType="1"/>
          </p:cNvSpPr>
          <p:nvPr/>
        </p:nvSpPr>
        <p:spPr bwMode="auto">
          <a:xfrm>
            <a:off x="3736975" y="4173538"/>
            <a:ext cx="895350"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55" name="Line 31">
            <a:extLst>
              <a:ext uri="{FF2B5EF4-FFF2-40B4-BE49-F238E27FC236}">
                <a16:creationId xmlns:a16="http://schemas.microsoft.com/office/drawing/2014/main" id="{0940A6C0-690F-4390-A41B-8635FD505030}"/>
              </a:ext>
            </a:extLst>
          </p:cNvPr>
          <p:cNvSpPr>
            <a:spLocks noChangeShapeType="1"/>
          </p:cNvSpPr>
          <p:nvPr/>
        </p:nvSpPr>
        <p:spPr bwMode="auto">
          <a:xfrm>
            <a:off x="4287838" y="4518025"/>
            <a:ext cx="3540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56" name="Line 32">
            <a:extLst>
              <a:ext uri="{FF2B5EF4-FFF2-40B4-BE49-F238E27FC236}">
                <a16:creationId xmlns:a16="http://schemas.microsoft.com/office/drawing/2014/main" id="{22CF8B7C-69E2-4054-AE00-9B24BB4983AD}"/>
              </a:ext>
            </a:extLst>
          </p:cNvPr>
          <p:cNvSpPr>
            <a:spLocks noChangeShapeType="1"/>
          </p:cNvSpPr>
          <p:nvPr/>
        </p:nvSpPr>
        <p:spPr bwMode="auto">
          <a:xfrm>
            <a:off x="4287838" y="5002213"/>
            <a:ext cx="3540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57" name="Line 33">
            <a:extLst>
              <a:ext uri="{FF2B5EF4-FFF2-40B4-BE49-F238E27FC236}">
                <a16:creationId xmlns:a16="http://schemas.microsoft.com/office/drawing/2014/main" id="{E9D698DF-88D2-448E-B3C0-D3B8EE500417}"/>
              </a:ext>
            </a:extLst>
          </p:cNvPr>
          <p:cNvSpPr>
            <a:spLocks noChangeShapeType="1"/>
          </p:cNvSpPr>
          <p:nvPr/>
        </p:nvSpPr>
        <p:spPr bwMode="auto">
          <a:xfrm>
            <a:off x="4287838" y="5346700"/>
            <a:ext cx="3540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58" name="Line 34">
            <a:extLst>
              <a:ext uri="{FF2B5EF4-FFF2-40B4-BE49-F238E27FC236}">
                <a16:creationId xmlns:a16="http://schemas.microsoft.com/office/drawing/2014/main" id="{B8F9B5DF-211D-4917-854F-39B170977FD8}"/>
              </a:ext>
            </a:extLst>
          </p:cNvPr>
          <p:cNvSpPr>
            <a:spLocks noChangeShapeType="1"/>
          </p:cNvSpPr>
          <p:nvPr/>
        </p:nvSpPr>
        <p:spPr bwMode="auto">
          <a:xfrm flipV="1">
            <a:off x="4287838" y="5002213"/>
            <a:ext cx="0" cy="3444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59" name="Line 35">
            <a:extLst>
              <a:ext uri="{FF2B5EF4-FFF2-40B4-BE49-F238E27FC236}">
                <a16:creationId xmlns:a16="http://schemas.microsoft.com/office/drawing/2014/main" id="{3C2CFF8C-9659-4AF4-B2F5-6393C402396E}"/>
              </a:ext>
            </a:extLst>
          </p:cNvPr>
          <p:cNvSpPr>
            <a:spLocks noChangeShapeType="1"/>
          </p:cNvSpPr>
          <p:nvPr/>
        </p:nvSpPr>
        <p:spPr bwMode="auto">
          <a:xfrm flipV="1">
            <a:off x="4287838" y="3830638"/>
            <a:ext cx="0" cy="6873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60" name="Line 36">
            <a:extLst>
              <a:ext uri="{FF2B5EF4-FFF2-40B4-BE49-F238E27FC236}">
                <a16:creationId xmlns:a16="http://schemas.microsoft.com/office/drawing/2014/main" id="{71C81E78-AB14-41DA-A300-2380AA462FB6}"/>
              </a:ext>
            </a:extLst>
          </p:cNvPr>
          <p:cNvSpPr>
            <a:spLocks noChangeShapeType="1"/>
          </p:cNvSpPr>
          <p:nvPr/>
        </p:nvSpPr>
        <p:spPr bwMode="auto">
          <a:xfrm>
            <a:off x="3735388" y="5140325"/>
            <a:ext cx="542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61" name="Line 37">
            <a:extLst>
              <a:ext uri="{FF2B5EF4-FFF2-40B4-BE49-F238E27FC236}">
                <a16:creationId xmlns:a16="http://schemas.microsoft.com/office/drawing/2014/main" id="{C91282D0-9EBE-4796-A530-089C7767D166}"/>
              </a:ext>
            </a:extLst>
          </p:cNvPr>
          <p:cNvSpPr>
            <a:spLocks noChangeShapeType="1"/>
          </p:cNvSpPr>
          <p:nvPr/>
        </p:nvSpPr>
        <p:spPr bwMode="auto">
          <a:xfrm flipV="1">
            <a:off x="3735388" y="2038350"/>
            <a:ext cx="542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262" name="Text Box 38">
            <a:extLst>
              <a:ext uri="{FF2B5EF4-FFF2-40B4-BE49-F238E27FC236}">
                <a16:creationId xmlns:a16="http://schemas.microsoft.com/office/drawing/2014/main" id="{E0A42505-E1F2-4AA1-A199-8CB996DD7036}"/>
              </a:ext>
            </a:extLst>
          </p:cNvPr>
          <p:cNvSpPr txBox="1">
            <a:spLocks noChangeArrowheads="1"/>
          </p:cNvSpPr>
          <p:nvPr/>
        </p:nvSpPr>
        <p:spPr bwMode="auto">
          <a:xfrm>
            <a:off x="5940425" y="3932238"/>
            <a:ext cx="25479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000">
                <a:latin typeface="ＭＳ ゴシック" panose="020B0609070205080204" pitchFamily="49" charset="-128"/>
                <a:ea typeface="ＭＳ ゴシック" panose="020B0609070205080204" pitchFamily="49" charset="-128"/>
              </a:rPr>
              <a:t>（アルミニウムを使用したものは、紙製容器包装に分類される）</a:t>
            </a:r>
          </a:p>
        </p:txBody>
      </p:sp>
      <p:sp>
        <p:nvSpPr>
          <p:cNvPr id="33831" name="Text Box 39">
            <a:extLst>
              <a:ext uri="{FF2B5EF4-FFF2-40B4-BE49-F238E27FC236}">
                <a16:creationId xmlns:a16="http://schemas.microsoft.com/office/drawing/2014/main" id="{0401C446-ECB6-4715-9B15-53B5A1ACFC1E}"/>
              </a:ext>
            </a:extLst>
          </p:cNvPr>
          <p:cNvSpPr txBox="1">
            <a:spLocks noChangeArrowheads="1"/>
          </p:cNvSpPr>
          <p:nvPr/>
        </p:nvSpPr>
        <p:spPr bwMode="auto">
          <a:xfrm>
            <a:off x="5891213" y="1604963"/>
            <a:ext cx="2786062" cy="769937"/>
          </a:xfrm>
          <a:prstGeom prst="rect">
            <a:avLst/>
          </a:prstGeom>
          <a:noFill/>
          <a:ln>
            <a:noFill/>
          </a:ln>
          <a:effec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90488" indent="-90488" eaLnBrk="1" hangingPunct="1">
              <a:spcBef>
                <a:spcPct val="50000"/>
              </a:spcBef>
              <a:buFontTx/>
              <a:buNone/>
              <a:defRPr/>
            </a:pPr>
            <a:r>
              <a:rPr lang="ja-JP" altLang="en-US" sz="1000" dirty="0">
                <a:latin typeface="ＭＳ ゴシック" panose="020B0609070205080204" pitchFamily="49" charset="-128"/>
                <a:ea typeface="ＭＳ ゴシック" panose="020B0609070205080204" pitchFamily="49" charset="-128"/>
              </a:rPr>
              <a:t>（食料品（醤油、乳飲料等、その他調味料）、清涼飲料、酒類）</a:t>
            </a:r>
            <a:endParaRPr lang="en-US" altLang="ja-JP" sz="1000" dirty="0">
              <a:latin typeface="ＭＳ ゴシック" panose="020B0609070205080204" pitchFamily="49" charset="-128"/>
              <a:ea typeface="ＭＳ ゴシック" panose="020B0609070205080204" pitchFamily="49" charset="-128"/>
            </a:endParaRPr>
          </a:p>
          <a:p>
            <a:pPr marL="180975" indent="-180975" eaLnBrk="1" hangingPunct="1">
              <a:spcBef>
                <a:spcPct val="50000"/>
              </a:spcBef>
              <a:buFontTx/>
              <a:buNone/>
              <a:defRPr/>
            </a:pPr>
            <a:r>
              <a:rPr lang="ja-JP" altLang="en-US" sz="1000" dirty="0">
                <a:latin typeface="ＭＳ ゴシック" panose="020B0609070205080204" pitchFamily="49" charset="-128"/>
                <a:ea typeface="ＭＳ ゴシック" panose="020B0609070205080204" pitchFamily="49" charset="-128"/>
              </a:rPr>
              <a:t>　</a:t>
            </a:r>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「食料品」区分には平成</a:t>
            </a:r>
            <a:r>
              <a:rPr lang="en-US" altLang="ja-JP" sz="900" dirty="0">
                <a:latin typeface="ＭＳ ゴシック" panose="020B0609070205080204" pitchFamily="49" charset="-128"/>
                <a:ea typeface="ＭＳ ゴシック" panose="020B0609070205080204" pitchFamily="49" charset="-128"/>
              </a:rPr>
              <a:t>29</a:t>
            </a:r>
            <a:r>
              <a:rPr lang="ja-JP" altLang="en-US" sz="900" dirty="0">
                <a:latin typeface="ＭＳ ゴシック" panose="020B0609070205080204" pitchFamily="49" charset="-128"/>
                <a:ea typeface="ＭＳ ゴシック" panose="020B0609070205080204" pitchFamily="49" charset="-128"/>
              </a:rPr>
              <a:t>年４月より、「アルコール製発酵調味料が追加されました。</a:t>
            </a:r>
          </a:p>
        </p:txBody>
      </p:sp>
      <p:sp>
        <p:nvSpPr>
          <p:cNvPr id="52264" name="Rectangle 40">
            <a:extLst>
              <a:ext uri="{FF2B5EF4-FFF2-40B4-BE49-F238E27FC236}">
                <a16:creationId xmlns:a16="http://schemas.microsoft.com/office/drawing/2014/main" id="{FEF6E28A-2163-4E9D-A77E-F2562965A151}"/>
              </a:ext>
            </a:extLst>
          </p:cNvPr>
          <p:cNvSpPr>
            <a:spLocks noChangeArrowheads="1"/>
          </p:cNvSpPr>
          <p:nvPr/>
        </p:nvSpPr>
        <p:spPr bwMode="auto">
          <a:xfrm>
            <a:off x="2700338" y="1196975"/>
            <a:ext cx="2952750" cy="287338"/>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latin typeface="ＭＳ ゴシック" panose="020B0609070205080204" pitchFamily="49" charset="-128"/>
                <a:ea typeface="ＭＳ ゴシック" panose="020B0609070205080204" pitchFamily="49" charset="-128"/>
              </a:rPr>
              <a:t>特定事業者に再商品化の義務有り</a:t>
            </a:r>
          </a:p>
        </p:txBody>
      </p:sp>
      <p:sp>
        <p:nvSpPr>
          <p:cNvPr id="52265" name="Rectangle 41">
            <a:extLst>
              <a:ext uri="{FF2B5EF4-FFF2-40B4-BE49-F238E27FC236}">
                <a16:creationId xmlns:a16="http://schemas.microsoft.com/office/drawing/2014/main" id="{563E9625-5022-4DC0-9F1C-547A1C40F5D1}"/>
              </a:ext>
            </a:extLst>
          </p:cNvPr>
          <p:cNvSpPr>
            <a:spLocks noChangeArrowheads="1"/>
          </p:cNvSpPr>
          <p:nvPr/>
        </p:nvSpPr>
        <p:spPr bwMode="auto">
          <a:xfrm>
            <a:off x="5724525" y="1196975"/>
            <a:ext cx="2881313" cy="287338"/>
          </a:xfrm>
          <a:prstGeom prst="rect">
            <a:avLst/>
          </a:prstGeom>
          <a:solidFill>
            <a:srgbClr val="CC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latin typeface="ＭＳ ゴシック" panose="020B0609070205080204" pitchFamily="49" charset="-128"/>
                <a:ea typeface="ＭＳ ゴシック" panose="020B0609070205080204" pitchFamily="49" charset="-128"/>
              </a:rPr>
              <a:t>特定事業者に再商品化の義務無し</a:t>
            </a:r>
          </a:p>
        </p:txBody>
      </p:sp>
      <p:sp>
        <p:nvSpPr>
          <p:cNvPr id="52266" name="Text Box 42">
            <a:extLst>
              <a:ext uri="{FF2B5EF4-FFF2-40B4-BE49-F238E27FC236}">
                <a16:creationId xmlns:a16="http://schemas.microsoft.com/office/drawing/2014/main" id="{1918A610-A0A8-4DBC-9827-3997F8B312D9}"/>
              </a:ext>
            </a:extLst>
          </p:cNvPr>
          <p:cNvSpPr txBox="1">
            <a:spLocks noChangeArrowheads="1"/>
          </p:cNvSpPr>
          <p:nvPr/>
        </p:nvSpPr>
        <p:spPr bwMode="auto">
          <a:xfrm>
            <a:off x="5932488" y="2563813"/>
            <a:ext cx="254952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000">
                <a:latin typeface="ＭＳ ゴシック" panose="020B0609070205080204" pitchFamily="49" charset="-128"/>
                <a:ea typeface="ＭＳ ゴシック" panose="020B0609070205080204" pitchFamily="49" charset="-128"/>
              </a:rPr>
              <a:t>（発泡スチロールトレイを含む）</a:t>
            </a:r>
          </a:p>
        </p:txBody>
      </p:sp>
      <p:sp>
        <p:nvSpPr>
          <p:cNvPr id="52267" name="Text Box 43">
            <a:extLst>
              <a:ext uri="{FF2B5EF4-FFF2-40B4-BE49-F238E27FC236}">
                <a16:creationId xmlns:a16="http://schemas.microsoft.com/office/drawing/2014/main" id="{676029B2-8A45-4699-890B-9214054C0C40}"/>
              </a:ext>
            </a:extLst>
          </p:cNvPr>
          <p:cNvSpPr txBox="1">
            <a:spLocks noChangeArrowheads="1"/>
          </p:cNvSpPr>
          <p:nvPr/>
        </p:nvSpPr>
        <p:spPr bwMode="auto">
          <a:xfrm>
            <a:off x="5940425" y="3151188"/>
            <a:ext cx="2547938"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000">
                <a:latin typeface="ＭＳ ゴシック" panose="020B0609070205080204" pitchFamily="49" charset="-128"/>
                <a:ea typeface="ＭＳ ゴシック" panose="020B0609070205080204" pitchFamily="49" charset="-128"/>
              </a:rPr>
              <a:t>（無色、茶色、その他色に分別）</a:t>
            </a:r>
          </a:p>
        </p:txBody>
      </p:sp>
      <p:sp>
        <p:nvSpPr>
          <p:cNvPr id="52268" name="スライド番号プレースホルダー 1">
            <a:extLst>
              <a:ext uri="{FF2B5EF4-FFF2-40B4-BE49-F238E27FC236}">
                <a16:creationId xmlns:a16="http://schemas.microsoft.com/office/drawing/2014/main" id="{E5E7F466-B549-46C0-A095-F596EA11A6A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84CD600-2CAE-40C2-A3A2-81936538BDE6}" type="slidenum">
              <a:rPr lang="en-US" altLang="ja-JP" sz="1400" smtClean="0"/>
              <a:pPr>
                <a:spcBef>
                  <a:spcPct val="0"/>
                </a:spcBef>
                <a:buFontTx/>
                <a:buNone/>
              </a:pPr>
              <a:t>13</a:t>
            </a:fld>
            <a:endParaRPr lang="en-US" altLang="ja-JP" sz="140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895BC2C-D38C-4CCC-8731-EF0E01EF3949}"/>
              </a:ext>
            </a:extLst>
          </p:cNvPr>
          <p:cNvSpPr>
            <a:spLocks noGrp="1" noChangeArrowheads="1"/>
          </p:cNvSpPr>
          <p:nvPr>
            <p:ph type="title"/>
          </p:nvPr>
        </p:nvSpPr>
        <p:spPr>
          <a:xfrm>
            <a:off x="468313" y="115888"/>
            <a:ext cx="8229600" cy="563562"/>
          </a:xfrm>
        </p:spPr>
        <p:txBody>
          <a:bodyPr/>
          <a:lstStyle/>
          <a:p>
            <a:pPr eaLnBrk="1" hangingPunct="1"/>
            <a:r>
              <a:rPr lang="ja-JP" altLang="en-US" u="none">
                <a:latin typeface="ＭＳ ゴシック" panose="020B0609070205080204" pitchFamily="49" charset="-128"/>
                <a:ea typeface="ＭＳ ゴシック" panose="020B0609070205080204" pitchFamily="49" charset="-128"/>
              </a:rPr>
              <a:t>容リ法の対象となる容器包装</a:t>
            </a:r>
          </a:p>
        </p:txBody>
      </p:sp>
      <p:sp>
        <p:nvSpPr>
          <p:cNvPr id="54275" name="Rectangle 3">
            <a:extLst>
              <a:ext uri="{FF2B5EF4-FFF2-40B4-BE49-F238E27FC236}">
                <a16:creationId xmlns:a16="http://schemas.microsoft.com/office/drawing/2014/main" id="{8AFBBD6C-4463-40D3-AFFB-2742B7634A31}"/>
              </a:ext>
            </a:extLst>
          </p:cNvPr>
          <p:cNvSpPr>
            <a:spLocks noGrp="1" noChangeArrowheads="1"/>
          </p:cNvSpPr>
          <p:nvPr>
            <p:ph idx="1"/>
          </p:nvPr>
        </p:nvSpPr>
        <p:spPr>
          <a:xfrm>
            <a:off x="482600" y="1916113"/>
            <a:ext cx="8075613" cy="1296987"/>
          </a:xfrm>
          <a:solidFill>
            <a:srgbClr val="FFFFCC"/>
          </a:solidFill>
          <a:ln>
            <a:solidFill>
              <a:schemeClr val="tx1"/>
            </a:solidFill>
            <a:miter lim="800000"/>
            <a:headEnd/>
            <a:tailEnd/>
          </a:ln>
        </p:spPr>
        <p:txBody>
          <a:bodyPr/>
          <a:lstStyle/>
          <a:p>
            <a:pPr marL="271463" indent="-271463" eaLnBrk="1" hangingPunct="1">
              <a:buFontTx/>
              <a:buNone/>
            </a:pPr>
            <a:r>
              <a:rPr lang="ja-JP" altLang="en-US" sz="1800">
                <a:latin typeface="ＭＳ ゴシック" panose="020B0609070205080204" pitchFamily="49" charset="-128"/>
                <a:ea typeface="ＭＳ ゴシック" panose="020B0609070205080204" pitchFamily="49" charset="-128"/>
              </a:rPr>
              <a:t>容リ法第二条では、以下のとおり定義されています。</a:t>
            </a:r>
          </a:p>
          <a:p>
            <a:pPr marL="271463" indent="-271463" eaLnBrk="1" hangingPunct="1">
              <a:buFontTx/>
              <a:buNone/>
            </a:pPr>
            <a:r>
              <a:rPr lang="ja-JP" altLang="en-US" sz="1800">
                <a:latin typeface="ＭＳ ゴシック" panose="020B0609070205080204" pitchFamily="49" charset="-128"/>
                <a:ea typeface="ＭＳ ゴシック" panose="020B0609070205080204" pitchFamily="49" charset="-128"/>
              </a:rPr>
              <a:t>	この法律において「容器包装」とは、商品の容器及び包装（</a:t>
            </a:r>
            <a:r>
              <a:rPr lang="ja-JP" altLang="en-US" sz="1800" b="1" u="sng" baseline="30000">
                <a:latin typeface="ＭＳ ゴシック" panose="020B0609070205080204" pitchFamily="49" charset="-128"/>
                <a:ea typeface="ＭＳ ゴシック" panose="020B0609070205080204" pitchFamily="49" charset="-128"/>
              </a:rPr>
              <a:t>＊</a:t>
            </a:r>
            <a:r>
              <a:rPr lang="ja-JP" altLang="en-US" sz="1800" u="sng">
                <a:latin typeface="ＭＳ ゴシック" panose="020B0609070205080204" pitchFamily="49" charset="-128"/>
                <a:ea typeface="ＭＳ ゴシック" panose="020B0609070205080204" pitchFamily="49" charset="-128"/>
              </a:rPr>
              <a:t>商品の容器及び包装自体が有償である場合を含む。</a:t>
            </a:r>
            <a:r>
              <a:rPr lang="ja-JP" altLang="en-US" sz="1800">
                <a:latin typeface="ＭＳ ゴシック" panose="020B0609070205080204" pitchFamily="49" charset="-128"/>
                <a:ea typeface="ＭＳ ゴシック" panose="020B0609070205080204" pitchFamily="49" charset="-128"/>
              </a:rPr>
              <a:t>）であって、当該商品が費消され、又は当該商品と分離された場合に不要になるものをいう。</a:t>
            </a:r>
          </a:p>
        </p:txBody>
      </p:sp>
      <p:sp>
        <p:nvSpPr>
          <p:cNvPr id="54276" name="スライド番号プレースホルダー 1">
            <a:extLst>
              <a:ext uri="{FF2B5EF4-FFF2-40B4-BE49-F238E27FC236}">
                <a16:creationId xmlns:a16="http://schemas.microsoft.com/office/drawing/2014/main" id="{71309A60-E849-4C6E-8DF0-8E4A209FF7E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9321413-8E4F-4ABC-84DB-5AAC8477EA12}" type="slidenum">
              <a:rPr lang="en-US" altLang="ja-JP" sz="1400" smtClean="0"/>
              <a:pPr>
                <a:spcBef>
                  <a:spcPct val="0"/>
                </a:spcBef>
                <a:buFontTx/>
                <a:buNone/>
              </a:pPr>
              <a:t>14</a:t>
            </a:fld>
            <a:endParaRPr lang="en-US" altLang="ja-JP" sz="1400"/>
          </a:p>
        </p:txBody>
      </p:sp>
      <p:sp>
        <p:nvSpPr>
          <p:cNvPr id="54277" name="Text Box 4">
            <a:extLst>
              <a:ext uri="{FF2B5EF4-FFF2-40B4-BE49-F238E27FC236}">
                <a16:creationId xmlns:a16="http://schemas.microsoft.com/office/drawing/2014/main" id="{840854DE-6503-4E9F-98A8-56EEC1D6D3A3}"/>
              </a:ext>
            </a:extLst>
          </p:cNvPr>
          <p:cNvSpPr txBox="1">
            <a:spLocks noChangeArrowheads="1"/>
          </p:cNvSpPr>
          <p:nvPr/>
        </p:nvSpPr>
        <p:spPr bwMode="auto">
          <a:xfrm>
            <a:off x="595313" y="725488"/>
            <a:ext cx="785018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b="1">
                <a:solidFill>
                  <a:srgbClr val="0000FF"/>
                </a:solidFill>
                <a:latin typeface="ＭＳ ゴシック" panose="020B0609070205080204" pitchFamily="49" charset="-128"/>
                <a:ea typeface="ＭＳ ゴシック" panose="020B0609070205080204" pitchFamily="49" charset="-128"/>
              </a:rPr>
              <a:t>「容器」とは商品をいれるもの（袋を含む）、「包装」とは商品を包むものです。また、有料のレジ袋であっても、容器包装リサイクル法では再商品化義務の対象です。</a:t>
            </a:r>
          </a:p>
        </p:txBody>
      </p:sp>
      <p:sp>
        <p:nvSpPr>
          <p:cNvPr id="54278" name="Text Box 5">
            <a:extLst>
              <a:ext uri="{FF2B5EF4-FFF2-40B4-BE49-F238E27FC236}">
                <a16:creationId xmlns:a16="http://schemas.microsoft.com/office/drawing/2014/main" id="{31CC2FD3-C543-473A-98B1-FE3A1C02810C}"/>
              </a:ext>
            </a:extLst>
          </p:cNvPr>
          <p:cNvSpPr txBox="1">
            <a:spLocks noChangeArrowheads="1"/>
          </p:cNvSpPr>
          <p:nvPr/>
        </p:nvSpPr>
        <p:spPr bwMode="auto">
          <a:xfrm>
            <a:off x="560388" y="5237163"/>
            <a:ext cx="7920037" cy="124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1463" indent="-2714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500" b="1">
                <a:latin typeface="ＭＳ ゴシック" panose="020B0609070205080204" pitchFamily="49" charset="-128"/>
                <a:ea typeface="ＭＳ ゴシック" panose="020B0609070205080204" pitchFamily="49" charset="-128"/>
              </a:rPr>
              <a:t>＊）Ｈ</a:t>
            </a:r>
            <a:r>
              <a:rPr lang="en-US" altLang="ja-JP" sz="1500" b="1">
                <a:latin typeface="ＭＳ ゴシック" panose="020B0609070205080204" pitchFamily="49" charset="-128"/>
                <a:ea typeface="ＭＳ ゴシック" panose="020B0609070205080204" pitchFamily="49" charset="-128"/>
              </a:rPr>
              <a:t>18</a:t>
            </a:r>
            <a:r>
              <a:rPr lang="ja-JP" altLang="en-US" sz="1500" b="1">
                <a:latin typeface="ＭＳ ゴシック" panose="020B0609070205080204" pitchFamily="49" charset="-128"/>
                <a:ea typeface="ＭＳ ゴシック" panose="020B0609070205080204" pitchFamily="49" charset="-128"/>
              </a:rPr>
              <a:t>年の法改正で、有料で提供されたレジ袋も法の対象とするために、“</a:t>
            </a:r>
            <a:r>
              <a:rPr lang="ja-JP" altLang="en-US" sz="1500" b="1">
                <a:solidFill>
                  <a:srgbClr val="0000FF"/>
                </a:solidFill>
                <a:latin typeface="ＭＳ ゴシック" panose="020B0609070205080204" pitchFamily="49" charset="-128"/>
                <a:ea typeface="ＭＳ ゴシック" panose="020B0609070205080204" pitchFamily="49" charset="-128"/>
              </a:rPr>
              <a:t>商品の容器及び包装自体が有償である場合を含む</a:t>
            </a:r>
            <a:r>
              <a:rPr lang="ja-JP" altLang="en-US" sz="1500" b="1">
                <a:latin typeface="ＭＳ ゴシック" panose="020B0609070205080204" pitchFamily="49" charset="-128"/>
                <a:ea typeface="ＭＳ ゴシック" panose="020B0609070205080204" pitchFamily="49" charset="-128"/>
              </a:rPr>
              <a:t>”が追加されました。</a:t>
            </a:r>
            <a:br>
              <a:rPr lang="ja-JP" altLang="en-US" sz="1500" b="1">
                <a:latin typeface="ＭＳ ゴシック" panose="020B0609070205080204" pitchFamily="49" charset="-128"/>
                <a:ea typeface="ＭＳ ゴシック" panose="020B0609070205080204" pitchFamily="49" charset="-128"/>
              </a:rPr>
            </a:br>
            <a:r>
              <a:rPr lang="ja-JP" altLang="en-US" sz="1500" b="1">
                <a:latin typeface="ＭＳ ゴシック" panose="020B0609070205080204" pitchFamily="49" charset="-128"/>
                <a:ea typeface="ＭＳ ゴシック" panose="020B0609070205080204" pitchFamily="49" charset="-128"/>
              </a:rPr>
              <a:t>　有償で提供される容器包装であっても、それと同時に購入される商品を入れ、又は包むもの、即ち商品と一体性を有するものとして提供される場合は、容器包装に該当することになりました。</a:t>
            </a:r>
          </a:p>
        </p:txBody>
      </p:sp>
      <p:sp>
        <p:nvSpPr>
          <p:cNvPr id="54279" name="AutoShape 6">
            <a:extLst>
              <a:ext uri="{FF2B5EF4-FFF2-40B4-BE49-F238E27FC236}">
                <a16:creationId xmlns:a16="http://schemas.microsoft.com/office/drawing/2014/main" id="{368D905A-38AA-4DC7-BE82-61632CC39D09}"/>
              </a:ext>
            </a:extLst>
          </p:cNvPr>
          <p:cNvSpPr>
            <a:spLocks noChangeArrowheads="1"/>
          </p:cNvSpPr>
          <p:nvPr/>
        </p:nvSpPr>
        <p:spPr bwMode="auto">
          <a:xfrm>
            <a:off x="1649413" y="3503613"/>
            <a:ext cx="5802312" cy="1492250"/>
          </a:xfrm>
          <a:prstGeom prst="wedgeRoundRectCallout">
            <a:avLst>
              <a:gd name="adj1" fmla="val -22167"/>
              <a:gd name="adj2" fmla="val -75949"/>
              <a:gd name="adj3" fmla="val 16667"/>
            </a:avLst>
          </a:prstGeom>
          <a:solidFill>
            <a:srgbClr val="CCFFFF"/>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900">
                <a:latin typeface="ＭＳ ゴシック" panose="020B0609070205080204" pitchFamily="49" charset="-128"/>
                <a:ea typeface="ＭＳ ゴシック" panose="020B0609070205080204" pitchFamily="49" charset="-128"/>
              </a:rPr>
              <a:t>どんな容器包装が該当するのかを判断する目安は、</a:t>
            </a:r>
          </a:p>
          <a:p>
            <a:pPr eaLnBrk="1" hangingPunct="1">
              <a:spcBef>
                <a:spcPct val="0"/>
              </a:spcBef>
              <a:buFontTx/>
              <a:buNone/>
            </a:pPr>
            <a:r>
              <a:rPr lang="ja-JP" altLang="en-US" sz="1900" b="1">
                <a:solidFill>
                  <a:srgbClr val="0000FF"/>
                </a:solidFill>
                <a:latin typeface="ＭＳ ゴシック" panose="020B0609070205080204" pitchFamily="49" charset="-128"/>
                <a:ea typeface="ＭＳ ゴシック" panose="020B0609070205080204" pitchFamily="49" charset="-128"/>
              </a:rPr>
              <a:t>１）中身が商品か</a:t>
            </a:r>
          </a:p>
          <a:p>
            <a:pPr eaLnBrk="1" hangingPunct="1">
              <a:spcBef>
                <a:spcPct val="0"/>
              </a:spcBef>
              <a:buFontTx/>
              <a:buNone/>
            </a:pPr>
            <a:r>
              <a:rPr lang="ja-JP" altLang="en-US" sz="1900" b="1">
                <a:solidFill>
                  <a:srgbClr val="0000FF"/>
                </a:solidFill>
                <a:latin typeface="ＭＳ ゴシック" panose="020B0609070205080204" pitchFamily="49" charset="-128"/>
                <a:ea typeface="ＭＳ ゴシック" panose="020B0609070205080204" pitchFamily="49" charset="-128"/>
              </a:rPr>
              <a:t>２）中身と分離した際に不要となるか</a:t>
            </a:r>
          </a:p>
          <a:p>
            <a:pPr eaLnBrk="1" hangingPunct="1">
              <a:spcBef>
                <a:spcPct val="0"/>
              </a:spcBef>
              <a:buFontTx/>
              <a:buNone/>
            </a:pPr>
            <a:r>
              <a:rPr lang="ja-JP" altLang="en-US" sz="1900" b="1">
                <a:solidFill>
                  <a:srgbClr val="0000FF"/>
                </a:solidFill>
                <a:latin typeface="ＭＳ ゴシック" panose="020B0609070205080204" pitchFamily="49" charset="-128"/>
                <a:ea typeface="ＭＳ ゴシック" panose="020B0609070205080204" pitchFamily="49" charset="-128"/>
              </a:rPr>
              <a:t>３）社会通念上、容器包装と考えられるか</a:t>
            </a:r>
            <a:endParaRPr lang="ja-JP" altLang="en-US" sz="1900">
              <a:latin typeface="ＭＳ ゴシック" panose="020B0609070205080204" pitchFamily="49" charset="-128"/>
              <a:ea typeface="ＭＳ ゴシック" panose="020B0609070205080204" pitchFamily="49" charset="-128"/>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260481-1FD2-4A39-BFB9-743555D9CCB9}"/>
              </a:ext>
            </a:extLst>
          </p:cNvPr>
          <p:cNvSpPr>
            <a:spLocks noGrp="1"/>
          </p:cNvSpPr>
          <p:nvPr>
            <p:ph type="title"/>
          </p:nvPr>
        </p:nvSpPr>
        <p:spPr>
          <a:xfrm>
            <a:off x="539750" y="115888"/>
            <a:ext cx="8229600" cy="922337"/>
          </a:xfrm>
        </p:spPr>
        <p:txBody>
          <a:bodyPr/>
          <a:lstStyle/>
          <a:p>
            <a:pPr>
              <a:defRPr/>
            </a:pPr>
            <a:r>
              <a:rPr lang="ja-JP" altLang="en-US" u="none" dirty="0">
                <a:latin typeface="+mn-ea"/>
                <a:ea typeface="+mn-ea"/>
              </a:rPr>
              <a:t>レジ袋有料化について</a:t>
            </a:r>
            <a:br>
              <a:rPr lang="en-US" altLang="ja-JP" u="none" dirty="0">
                <a:latin typeface="+mn-ea"/>
                <a:ea typeface="+mn-ea"/>
              </a:rPr>
            </a:br>
            <a:r>
              <a:rPr lang="ja-JP" altLang="en-US" sz="1800" u="none" dirty="0">
                <a:latin typeface="+mn-ea"/>
                <a:ea typeface="+mn-ea"/>
              </a:rPr>
              <a:t>～</a:t>
            </a:r>
            <a:r>
              <a:rPr lang="en-US" altLang="ja-JP" sz="1800" u="none" dirty="0">
                <a:latin typeface="+mn-ea"/>
                <a:ea typeface="+mn-ea"/>
              </a:rPr>
              <a:t>2020.7.1</a:t>
            </a:r>
            <a:r>
              <a:rPr lang="ja-JP" altLang="en-US" sz="1800" u="none" dirty="0">
                <a:latin typeface="+mn-ea"/>
                <a:ea typeface="+mn-ea"/>
              </a:rPr>
              <a:t>　プラスチック製買物袋の有料化スタート、改正省令施行～</a:t>
            </a:r>
          </a:p>
        </p:txBody>
      </p:sp>
      <p:sp>
        <p:nvSpPr>
          <p:cNvPr id="56323" name="スライド番号プレースホルダー 3">
            <a:extLst>
              <a:ext uri="{FF2B5EF4-FFF2-40B4-BE49-F238E27FC236}">
                <a16:creationId xmlns:a16="http://schemas.microsoft.com/office/drawing/2014/main" id="{03139D8F-4C1E-4F08-98DF-51C7063F808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233C706-26DE-44F5-9D63-80D905B9914F}" type="slidenum">
              <a:rPr lang="en-US" altLang="ja-JP" sz="1400" smtClean="0">
                <a:solidFill>
                  <a:srgbClr val="000000"/>
                </a:solidFill>
              </a:rPr>
              <a:pPr>
                <a:spcBef>
                  <a:spcPct val="0"/>
                </a:spcBef>
                <a:buFontTx/>
                <a:buNone/>
              </a:pPr>
              <a:t>15</a:t>
            </a:fld>
            <a:endParaRPr lang="en-US" altLang="ja-JP" sz="1400">
              <a:solidFill>
                <a:srgbClr val="000000"/>
              </a:solidFill>
            </a:endParaRPr>
          </a:p>
        </p:txBody>
      </p:sp>
      <p:graphicFrame>
        <p:nvGraphicFramePr>
          <p:cNvPr id="7" name="表 6">
            <a:extLst>
              <a:ext uri="{FF2B5EF4-FFF2-40B4-BE49-F238E27FC236}">
                <a16:creationId xmlns:a16="http://schemas.microsoft.com/office/drawing/2014/main" id="{2E1CDB11-9757-4E71-AF83-4BBC6E8596DB}"/>
              </a:ext>
            </a:extLst>
          </p:cNvPr>
          <p:cNvGraphicFramePr>
            <a:graphicFrameLocks noGrp="1"/>
          </p:cNvGraphicFramePr>
          <p:nvPr/>
        </p:nvGraphicFramePr>
        <p:xfrm>
          <a:off x="457200" y="1069975"/>
          <a:ext cx="8229600" cy="2163763"/>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65608">
                <a:tc>
                  <a:txBody>
                    <a:bodyPr/>
                    <a:lstStyle/>
                    <a:p>
                      <a:r>
                        <a:rPr kumimoji="1" lang="ja-JP" altLang="en-US" sz="1800" dirty="0">
                          <a:latin typeface="+mn-ea"/>
                          <a:ea typeface="+mn-ea"/>
                        </a:rPr>
                        <a:t>１．対象となる事業者</a:t>
                      </a:r>
                    </a:p>
                  </a:txBody>
                  <a:tcPr marT="45646" marB="45646">
                    <a:solidFill>
                      <a:srgbClr val="FFFF66"/>
                    </a:solidFill>
                  </a:tcPr>
                </a:tc>
                <a:tc>
                  <a:txBody>
                    <a:bodyPr/>
                    <a:lstStyle/>
                    <a:p>
                      <a:r>
                        <a:rPr kumimoji="1" lang="ja-JP" altLang="en-US" sz="1800" dirty="0">
                          <a:latin typeface="+mn-ea"/>
                          <a:ea typeface="+mn-ea"/>
                        </a:rPr>
                        <a:t>２．対象となる買物袋</a:t>
                      </a:r>
                    </a:p>
                  </a:txBody>
                  <a:tcPr marT="45646" marB="45646">
                    <a:solidFill>
                      <a:srgbClr val="CCFF66"/>
                    </a:solidFill>
                  </a:tcPr>
                </a:tc>
                <a:tc>
                  <a:txBody>
                    <a:bodyPr/>
                    <a:lstStyle/>
                    <a:p>
                      <a:r>
                        <a:rPr kumimoji="1" lang="ja-JP" altLang="en-US" sz="1800" dirty="0">
                          <a:latin typeface="+mn-ea"/>
                          <a:ea typeface="+mn-ea"/>
                        </a:rPr>
                        <a:t>３．価格設定と売上の使途</a:t>
                      </a:r>
                    </a:p>
                  </a:txBody>
                  <a:tcPr marT="45646" marB="45646">
                    <a:solidFill>
                      <a:srgbClr val="CCFFCC"/>
                    </a:solidFill>
                  </a:tcPr>
                </a:tc>
                <a:extLst>
                  <a:ext uri="{0D108BD9-81ED-4DB2-BD59-A6C34878D82A}">
                    <a16:rowId xmlns:a16="http://schemas.microsoft.com/office/drawing/2014/main" val="10000"/>
                  </a:ext>
                </a:extLst>
              </a:tr>
              <a:tr h="1798155">
                <a:tc>
                  <a:txBody>
                    <a:bodyPr/>
                    <a:lstStyle/>
                    <a:p>
                      <a:r>
                        <a:rPr kumimoji="1" lang="ja-JP" altLang="en-US" sz="1600" b="1" dirty="0">
                          <a:solidFill>
                            <a:schemeClr val="tx1"/>
                          </a:solidFill>
                          <a:latin typeface="+mn-ea"/>
                          <a:ea typeface="+mn-ea"/>
                        </a:rPr>
                        <a:t>プラスチック製買物袋を扱う小売業に属する事業を営む全ての事業者が対象。小売業ではない事業者であっても、事業の一部として小売事業を行っている場合は有料化の対象となる。 </a:t>
                      </a:r>
                    </a:p>
                  </a:txBody>
                  <a:tcPr marT="45646" marB="45646">
                    <a:solidFill>
                      <a:srgbClr val="FFFF66"/>
                    </a:solidFill>
                  </a:tcPr>
                </a:tc>
                <a:tc>
                  <a:txBody>
                    <a:bodyPr/>
                    <a:lstStyle/>
                    <a:p>
                      <a:r>
                        <a:rPr kumimoji="1" lang="ja-JP" altLang="en-US" sz="1600" b="1" dirty="0">
                          <a:latin typeface="+mn-ea"/>
                          <a:ea typeface="+mn-ea"/>
                        </a:rPr>
                        <a:t>対象となるのは、購入した商品を持ち運ぶために用いる、持ち手のついたプラスチック製買物袋。</a:t>
                      </a:r>
                    </a:p>
                  </a:txBody>
                  <a:tcPr marT="45646" marB="45646">
                    <a:solidFill>
                      <a:srgbClr val="CCFF66"/>
                    </a:solidFill>
                  </a:tcPr>
                </a:tc>
                <a:tc>
                  <a:txBody>
                    <a:bodyPr/>
                    <a:lstStyle/>
                    <a:p>
                      <a:r>
                        <a:rPr kumimoji="1" lang="ja-JP" altLang="en-US" sz="1600" b="1" dirty="0">
                          <a:latin typeface="+mn-ea"/>
                          <a:ea typeface="+mn-ea"/>
                        </a:rPr>
                        <a:t>価格も売り上げの使途も、事業者自ら設定する。</a:t>
                      </a:r>
                    </a:p>
                    <a:p>
                      <a:r>
                        <a:rPr kumimoji="1" lang="ja-JP" altLang="en-US" sz="1600" b="1" dirty="0">
                          <a:latin typeface="+mn-ea"/>
                          <a:ea typeface="+mn-ea"/>
                        </a:rPr>
                        <a:t>ただし、</a:t>
                      </a:r>
                      <a:r>
                        <a:rPr kumimoji="1" lang="en-US" altLang="ja-JP" sz="1600" b="1" dirty="0">
                          <a:latin typeface="+mn-ea"/>
                          <a:ea typeface="+mn-ea"/>
                        </a:rPr>
                        <a:t>1</a:t>
                      </a:r>
                      <a:r>
                        <a:rPr kumimoji="1" lang="ja-JP" altLang="en-US" sz="1600" b="1" dirty="0">
                          <a:latin typeface="+mn-ea"/>
                          <a:ea typeface="+mn-ea"/>
                        </a:rPr>
                        <a:t>枚あたりの価格が</a:t>
                      </a:r>
                      <a:r>
                        <a:rPr kumimoji="1" lang="en-US" altLang="ja-JP" sz="1600" b="1" dirty="0">
                          <a:latin typeface="+mn-ea"/>
                          <a:ea typeface="+mn-ea"/>
                        </a:rPr>
                        <a:t>1</a:t>
                      </a:r>
                      <a:r>
                        <a:rPr kumimoji="1" lang="ja-JP" altLang="en-US" sz="1600" b="1" dirty="0">
                          <a:latin typeface="+mn-ea"/>
                          <a:ea typeface="+mn-ea"/>
                        </a:rPr>
                        <a:t>円未満になるような価格設定をすることは有料化にあたらない。</a:t>
                      </a:r>
                    </a:p>
                    <a:p>
                      <a:endParaRPr kumimoji="1" lang="ja-JP" altLang="en-US" sz="1600" b="1" dirty="0">
                        <a:latin typeface="+mn-ea"/>
                        <a:ea typeface="+mn-ea"/>
                      </a:endParaRPr>
                    </a:p>
                  </a:txBody>
                  <a:tcPr marT="45646" marB="45646">
                    <a:solidFill>
                      <a:srgbClr val="CCFFCC"/>
                    </a:solidFill>
                  </a:tcPr>
                </a:tc>
                <a:extLst>
                  <a:ext uri="{0D108BD9-81ED-4DB2-BD59-A6C34878D82A}">
                    <a16:rowId xmlns:a16="http://schemas.microsoft.com/office/drawing/2014/main" val="10001"/>
                  </a:ext>
                </a:extLst>
              </a:tr>
            </a:tbl>
          </a:graphicData>
        </a:graphic>
      </p:graphicFrame>
      <p:sp>
        <p:nvSpPr>
          <p:cNvPr id="9" name="角丸四角形 8">
            <a:extLst>
              <a:ext uri="{FF2B5EF4-FFF2-40B4-BE49-F238E27FC236}">
                <a16:creationId xmlns:a16="http://schemas.microsoft.com/office/drawing/2014/main" id="{EDF42D43-47B6-47E0-9CFE-DB54B463CEB8}"/>
              </a:ext>
            </a:extLst>
          </p:cNvPr>
          <p:cNvSpPr/>
          <p:nvPr/>
        </p:nvSpPr>
        <p:spPr bwMode="auto">
          <a:xfrm>
            <a:off x="509588" y="3357563"/>
            <a:ext cx="3954462" cy="2692400"/>
          </a:xfrm>
          <a:prstGeom prst="roundRect">
            <a:avLst/>
          </a:prstGeom>
          <a:ln/>
        </p:spPr>
        <p:style>
          <a:lnRef idx="2">
            <a:schemeClr val="accent2"/>
          </a:lnRef>
          <a:fillRef idx="1">
            <a:schemeClr val="lt1"/>
          </a:fillRef>
          <a:effectRef idx="0">
            <a:schemeClr val="accent2"/>
          </a:effectRef>
          <a:fontRef idx="minor">
            <a:schemeClr val="dk1"/>
          </a:fontRef>
        </p:style>
        <p:txBody>
          <a:bodyPr/>
          <a:lstStyle/>
          <a:p>
            <a:pPr eaLnBrk="1" hangingPunct="1">
              <a:lnSpc>
                <a:spcPts val="2000"/>
              </a:lnSpc>
              <a:spcBef>
                <a:spcPts val="0"/>
              </a:spcBef>
              <a:defRPr/>
            </a:pPr>
            <a:r>
              <a:rPr lang="ja-JP" altLang="en-US" sz="1600" b="1" u="sng" dirty="0">
                <a:solidFill>
                  <a:srgbClr val="000000"/>
                </a:solidFill>
                <a:latin typeface="ＭＳ Ｐゴシック"/>
              </a:rPr>
              <a:t>有料化の対象外となる買物袋</a:t>
            </a:r>
            <a:endParaRPr lang="en-US" altLang="ja-JP" sz="1600" b="1" u="sng" dirty="0">
              <a:solidFill>
                <a:srgbClr val="000000"/>
              </a:solidFill>
              <a:latin typeface="ＭＳ Ｐゴシック"/>
            </a:endParaRPr>
          </a:p>
          <a:p>
            <a:pPr eaLnBrk="1" hangingPunct="1">
              <a:lnSpc>
                <a:spcPts val="2000"/>
              </a:lnSpc>
              <a:spcBef>
                <a:spcPts val="600"/>
              </a:spcBef>
              <a:defRPr/>
            </a:pPr>
            <a:r>
              <a:rPr lang="ja-JP" altLang="en-US" sz="1600" b="1" dirty="0">
                <a:solidFill>
                  <a:srgbClr val="000000"/>
                </a:solidFill>
                <a:latin typeface="ＭＳ Ｐゴシック"/>
              </a:rPr>
              <a:t>①プラスチックのフィルムの厚さが</a:t>
            </a:r>
            <a:r>
              <a:rPr lang="en-US" altLang="ja-JP" sz="1600" b="1" dirty="0">
                <a:solidFill>
                  <a:srgbClr val="000000"/>
                </a:solidFill>
                <a:latin typeface="ＭＳ Ｐゴシック"/>
              </a:rPr>
              <a:t>50</a:t>
            </a:r>
            <a:r>
              <a:rPr lang="ja-JP" altLang="en-US" sz="1600" b="1" dirty="0">
                <a:solidFill>
                  <a:srgbClr val="000000"/>
                </a:solidFill>
                <a:latin typeface="ＭＳ Ｐゴシック"/>
              </a:rPr>
              <a:t>マイクロメートル以上のもの</a:t>
            </a:r>
          </a:p>
          <a:p>
            <a:pPr eaLnBrk="1" hangingPunct="1">
              <a:lnSpc>
                <a:spcPts val="2000"/>
              </a:lnSpc>
              <a:spcBef>
                <a:spcPts val="0"/>
              </a:spcBef>
              <a:defRPr/>
            </a:pPr>
            <a:r>
              <a:rPr lang="ja-JP" altLang="en-US" sz="1600" b="1" dirty="0">
                <a:solidFill>
                  <a:srgbClr val="000000"/>
                </a:solidFill>
                <a:latin typeface="ＭＳ Ｐゴシック"/>
              </a:rPr>
              <a:t>②海洋生分解性プラスチックの配合率が</a:t>
            </a:r>
            <a:r>
              <a:rPr lang="en-US" altLang="ja-JP" sz="1600" b="1" dirty="0">
                <a:solidFill>
                  <a:srgbClr val="000000"/>
                </a:solidFill>
                <a:latin typeface="ＭＳ Ｐゴシック"/>
              </a:rPr>
              <a:t>100</a:t>
            </a:r>
            <a:r>
              <a:rPr lang="ja-JP" altLang="en-US" sz="1600" b="1" dirty="0">
                <a:solidFill>
                  <a:srgbClr val="000000"/>
                </a:solidFill>
                <a:latin typeface="ＭＳ Ｐゴシック"/>
              </a:rPr>
              <a:t>％のもの</a:t>
            </a:r>
          </a:p>
          <a:p>
            <a:pPr eaLnBrk="1" hangingPunct="1">
              <a:lnSpc>
                <a:spcPts val="2000"/>
              </a:lnSpc>
              <a:spcBef>
                <a:spcPts val="0"/>
              </a:spcBef>
              <a:defRPr/>
            </a:pPr>
            <a:r>
              <a:rPr lang="ja-JP" altLang="en-US" sz="1600" b="1" dirty="0">
                <a:solidFill>
                  <a:srgbClr val="000000"/>
                </a:solidFill>
                <a:latin typeface="ＭＳ Ｐゴシック"/>
              </a:rPr>
              <a:t>③バイオマス素材の配合率が</a:t>
            </a:r>
            <a:r>
              <a:rPr lang="en-US" altLang="ja-JP" sz="1600" b="1" dirty="0">
                <a:solidFill>
                  <a:srgbClr val="000000"/>
                </a:solidFill>
                <a:latin typeface="ＭＳ Ｐゴシック"/>
              </a:rPr>
              <a:t>25</a:t>
            </a:r>
            <a:r>
              <a:rPr lang="ja-JP" altLang="en-US" sz="1600" b="1" dirty="0">
                <a:solidFill>
                  <a:srgbClr val="000000"/>
                </a:solidFill>
                <a:latin typeface="ＭＳ Ｐゴシック"/>
              </a:rPr>
              <a:t>％以上のもの</a:t>
            </a:r>
            <a:endParaRPr lang="en-US" altLang="ja-JP" sz="1600" b="1" dirty="0">
              <a:solidFill>
                <a:srgbClr val="000000"/>
              </a:solidFill>
              <a:latin typeface="ＭＳ Ｐゴシック"/>
            </a:endParaRPr>
          </a:p>
          <a:p>
            <a:pPr eaLnBrk="1" hangingPunct="1">
              <a:lnSpc>
                <a:spcPts val="2000"/>
              </a:lnSpc>
              <a:spcBef>
                <a:spcPts val="600"/>
              </a:spcBef>
              <a:defRPr/>
            </a:pPr>
            <a:r>
              <a:rPr lang="en-US" altLang="ja-JP" sz="1600" b="1" dirty="0">
                <a:solidFill>
                  <a:srgbClr val="000000"/>
                </a:solidFill>
                <a:latin typeface="ＭＳ Ｐゴシック"/>
              </a:rPr>
              <a:t>※</a:t>
            </a:r>
            <a:r>
              <a:rPr lang="ja-JP" altLang="en-US" sz="1600" b="1" dirty="0">
                <a:solidFill>
                  <a:srgbClr val="000000"/>
                </a:solidFill>
                <a:latin typeface="ＭＳ Ｐゴシック"/>
              </a:rPr>
              <a:t>“有料化“の対象外となっても、</a:t>
            </a:r>
            <a:r>
              <a:rPr lang="ja-JP" altLang="en-US" sz="1600" b="1" u="sng" dirty="0">
                <a:solidFill>
                  <a:srgbClr val="0000FF"/>
                </a:solidFill>
                <a:latin typeface="ＭＳ Ｐゴシック"/>
              </a:rPr>
              <a:t>“リサイクルの義務”については対象</a:t>
            </a:r>
            <a:r>
              <a:rPr lang="ja-JP" altLang="en-US" sz="1600" b="1" dirty="0">
                <a:solidFill>
                  <a:srgbClr val="000000"/>
                </a:solidFill>
                <a:latin typeface="ＭＳ Ｐゴシック"/>
              </a:rPr>
              <a:t>です。</a:t>
            </a:r>
          </a:p>
          <a:p>
            <a:pPr eaLnBrk="1" hangingPunct="1">
              <a:lnSpc>
                <a:spcPts val="2000"/>
              </a:lnSpc>
              <a:spcBef>
                <a:spcPts val="0"/>
              </a:spcBef>
              <a:defRPr/>
            </a:pPr>
            <a:endParaRPr lang="ja-JP" altLang="en-US" sz="1600" b="1" dirty="0">
              <a:solidFill>
                <a:srgbClr val="000000"/>
              </a:solidFill>
              <a:latin typeface="ＭＳ Ｐゴシック"/>
            </a:endParaRPr>
          </a:p>
          <a:p>
            <a:pPr eaLnBrk="1" hangingPunct="1">
              <a:lnSpc>
                <a:spcPts val="2000"/>
              </a:lnSpc>
              <a:spcBef>
                <a:spcPts val="0"/>
              </a:spcBef>
              <a:defRPr/>
            </a:pPr>
            <a:endParaRPr lang="ja-JP" altLang="en-US" sz="1600" b="1" dirty="0">
              <a:solidFill>
                <a:srgbClr val="000000"/>
              </a:solidFill>
              <a:latin typeface="ＭＳ Ｐゴシック"/>
            </a:endParaRPr>
          </a:p>
        </p:txBody>
      </p:sp>
      <p:sp>
        <p:nvSpPr>
          <p:cNvPr id="10" name="角丸四角形 9">
            <a:extLst>
              <a:ext uri="{FF2B5EF4-FFF2-40B4-BE49-F238E27FC236}">
                <a16:creationId xmlns:a16="http://schemas.microsoft.com/office/drawing/2014/main" id="{C43F05FB-C1E6-4152-94C4-4A3DAABFF1FE}"/>
              </a:ext>
            </a:extLst>
          </p:cNvPr>
          <p:cNvSpPr/>
          <p:nvPr/>
        </p:nvSpPr>
        <p:spPr bwMode="auto">
          <a:xfrm>
            <a:off x="4679950" y="3357563"/>
            <a:ext cx="3816350" cy="2692400"/>
          </a:xfrm>
          <a:prstGeom prst="roundRect">
            <a:avLst/>
          </a:prstGeom>
          <a:ln/>
        </p:spPr>
        <p:style>
          <a:lnRef idx="2">
            <a:schemeClr val="accent2"/>
          </a:lnRef>
          <a:fillRef idx="1">
            <a:schemeClr val="lt1"/>
          </a:fillRef>
          <a:effectRef idx="0">
            <a:schemeClr val="accent2"/>
          </a:effectRef>
          <a:fontRef idx="minor">
            <a:schemeClr val="dk1"/>
          </a:fontRef>
        </p:style>
        <p:txBody>
          <a:bodyPr/>
          <a:lstStyle/>
          <a:p>
            <a:pPr eaLnBrk="1" hangingPunct="1">
              <a:lnSpc>
                <a:spcPts val="2000"/>
              </a:lnSpc>
              <a:spcBef>
                <a:spcPts val="0"/>
              </a:spcBef>
              <a:defRPr/>
            </a:pPr>
            <a:r>
              <a:rPr lang="ja-JP" altLang="en-US" sz="1600" b="1" u="sng" dirty="0">
                <a:solidFill>
                  <a:srgbClr val="000000"/>
                </a:solidFill>
                <a:latin typeface="ＭＳ Ｐゴシック"/>
              </a:rPr>
              <a:t>リサイクルの義務に変わりはない</a:t>
            </a:r>
            <a:endParaRPr lang="en-US" altLang="ja-JP" sz="1600" b="1" u="sng" dirty="0">
              <a:solidFill>
                <a:srgbClr val="000000"/>
              </a:solidFill>
              <a:latin typeface="ＭＳ Ｐゴシック"/>
            </a:endParaRPr>
          </a:p>
          <a:p>
            <a:pPr eaLnBrk="1" hangingPunct="1">
              <a:lnSpc>
                <a:spcPts val="2000"/>
              </a:lnSpc>
              <a:spcBef>
                <a:spcPts val="600"/>
              </a:spcBef>
              <a:defRPr/>
            </a:pPr>
            <a:r>
              <a:rPr lang="ja-JP" altLang="en-US" sz="1600" b="1" dirty="0">
                <a:solidFill>
                  <a:srgbClr val="000000"/>
                </a:solidFill>
                <a:latin typeface="ＭＳ Ｐゴシック"/>
              </a:rPr>
              <a:t>有料のレジ袋であっても、容器包装リサイクル法では再商品化義務の対象とされている。</a:t>
            </a:r>
            <a:endParaRPr lang="en-US" altLang="ja-JP" sz="1600" b="1" dirty="0">
              <a:solidFill>
                <a:srgbClr val="000000"/>
              </a:solidFill>
              <a:latin typeface="ＭＳ Ｐゴシック"/>
            </a:endParaRPr>
          </a:p>
          <a:p>
            <a:pPr eaLnBrk="1" hangingPunct="1">
              <a:lnSpc>
                <a:spcPts val="2000"/>
              </a:lnSpc>
              <a:spcBef>
                <a:spcPts val="0"/>
              </a:spcBef>
              <a:defRPr/>
            </a:pPr>
            <a:r>
              <a:rPr lang="ja-JP" altLang="en-US" sz="1600" b="1" dirty="0">
                <a:solidFill>
                  <a:srgbClr val="000000"/>
                </a:solidFill>
                <a:latin typeface="ＭＳ Ｐゴシック"/>
              </a:rPr>
              <a:t>有料であっても、家庭からごみとして排出されるため、リサイクルする必要がある。</a:t>
            </a:r>
          </a:p>
        </p:txBody>
      </p:sp>
      <p:sp>
        <p:nvSpPr>
          <p:cNvPr id="56340" name="正方形/長方形 2">
            <a:extLst>
              <a:ext uri="{FF2B5EF4-FFF2-40B4-BE49-F238E27FC236}">
                <a16:creationId xmlns:a16="http://schemas.microsoft.com/office/drawing/2014/main" id="{E22E38A2-6371-4C96-BEC4-68E8A7D44FB7}"/>
              </a:ext>
            </a:extLst>
          </p:cNvPr>
          <p:cNvSpPr>
            <a:spLocks noChangeArrowheads="1"/>
          </p:cNvSpPr>
          <p:nvPr/>
        </p:nvSpPr>
        <p:spPr bwMode="auto">
          <a:xfrm>
            <a:off x="968375" y="6100763"/>
            <a:ext cx="7559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solidFill>
                  <a:srgbClr val="000000"/>
                </a:solidFill>
              </a:rPr>
              <a:t>詳しくは経済産業省のホームページ（下記</a:t>
            </a:r>
            <a:r>
              <a:rPr lang="en-US" altLang="ja-JP" sz="1800">
                <a:solidFill>
                  <a:srgbClr val="000000"/>
                </a:solidFill>
                <a:hlinkClick r:id="rId3"/>
              </a:rPr>
              <a:t>URL</a:t>
            </a:r>
            <a:r>
              <a:rPr lang="ja-JP" altLang="en-US" sz="1800">
                <a:solidFill>
                  <a:srgbClr val="000000"/>
                </a:solidFill>
              </a:rPr>
              <a:t>）をご確認ください。</a:t>
            </a:r>
            <a:endParaRPr lang="en-US" altLang="ja-JP" sz="1800">
              <a:solidFill>
                <a:srgbClr val="000000"/>
              </a:solidFill>
            </a:endParaRPr>
          </a:p>
        </p:txBody>
      </p:sp>
      <p:sp>
        <p:nvSpPr>
          <p:cNvPr id="56341" name="正方形/長方形 2">
            <a:hlinkClick r:id="rId3"/>
            <a:extLst>
              <a:ext uri="{FF2B5EF4-FFF2-40B4-BE49-F238E27FC236}">
                <a16:creationId xmlns:a16="http://schemas.microsoft.com/office/drawing/2014/main" id="{BFD93732-9FD5-44EA-AC62-EAD24482BF47}"/>
              </a:ext>
            </a:extLst>
          </p:cNvPr>
          <p:cNvSpPr>
            <a:spLocks noChangeArrowheads="1"/>
          </p:cNvSpPr>
          <p:nvPr/>
        </p:nvSpPr>
        <p:spPr bwMode="auto">
          <a:xfrm>
            <a:off x="684213" y="6403975"/>
            <a:ext cx="7073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a:solidFill>
                  <a:srgbClr val="000000"/>
                </a:solidFill>
                <a:hlinkClick r:id="rId3"/>
              </a:rPr>
              <a:t>https://www.meti.go.jp/policy/recycle/plasticbag/plasticbag_top.html</a:t>
            </a:r>
            <a:endParaRPr lang="ja-JP" altLang="en-US" sz="1800">
              <a:solidFill>
                <a:srgbClr val="000000"/>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0586249-382F-4A30-9530-2733F4F900B5}"/>
              </a:ext>
            </a:extLst>
          </p:cNvPr>
          <p:cNvSpPr>
            <a:spLocks noGrp="1" noChangeArrowheads="1"/>
          </p:cNvSpPr>
          <p:nvPr>
            <p:ph type="title"/>
          </p:nvPr>
        </p:nvSpPr>
        <p:spPr>
          <a:xfrm>
            <a:off x="468313" y="115888"/>
            <a:ext cx="8229600" cy="620712"/>
          </a:xfrm>
        </p:spPr>
        <p:txBody>
          <a:bodyPr/>
          <a:lstStyle/>
          <a:p>
            <a:r>
              <a:rPr lang="ja-JP" altLang="en-US" u="none">
                <a:latin typeface="ＭＳ ゴシック" panose="020B0609070205080204" pitchFamily="49" charset="-128"/>
                <a:ea typeface="ＭＳ ゴシック" panose="020B0609070205080204" pitchFamily="49" charset="-128"/>
              </a:rPr>
              <a:t>法の対象となる容器包装の具体例</a:t>
            </a:r>
          </a:p>
        </p:txBody>
      </p:sp>
      <p:sp>
        <p:nvSpPr>
          <p:cNvPr id="58371" name="スライド番号プレースホルダー 5">
            <a:extLst>
              <a:ext uri="{FF2B5EF4-FFF2-40B4-BE49-F238E27FC236}">
                <a16:creationId xmlns:a16="http://schemas.microsoft.com/office/drawing/2014/main" id="{31779902-4654-42AB-90B1-D6679FDA0EB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49E828E9-46DF-46A6-91A2-E883D57931E9}" type="slidenum">
              <a:rPr lang="en-US" altLang="ja-JP" sz="1400" smtClean="0"/>
              <a:pPr>
                <a:spcBef>
                  <a:spcPct val="0"/>
                </a:spcBef>
                <a:buFontTx/>
                <a:buNone/>
              </a:pPr>
              <a:t>16</a:t>
            </a:fld>
            <a:endParaRPr lang="en-US" altLang="ja-JP" sz="1400"/>
          </a:p>
        </p:txBody>
      </p:sp>
      <p:sp>
        <p:nvSpPr>
          <p:cNvPr id="58372" name="Text Box 3">
            <a:extLst>
              <a:ext uri="{FF2B5EF4-FFF2-40B4-BE49-F238E27FC236}">
                <a16:creationId xmlns:a16="http://schemas.microsoft.com/office/drawing/2014/main" id="{2197C3F9-127F-480E-AC6D-11AD0CAE6357}"/>
              </a:ext>
            </a:extLst>
          </p:cNvPr>
          <p:cNvSpPr txBox="1">
            <a:spLocks noChangeArrowheads="1"/>
          </p:cNvSpPr>
          <p:nvPr/>
        </p:nvSpPr>
        <p:spPr bwMode="auto">
          <a:xfrm>
            <a:off x="344488" y="723900"/>
            <a:ext cx="828040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a:solidFill>
                  <a:srgbClr val="0000FF"/>
                </a:solidFill>
                <a:latin typeface="ＭＳ ゴシック" panose="020B0609070205080204" pitchFamily="49" charset="-128"/>
                <a:ea typeface="ＭＳ ゴシック" panose="020B0609070205080204" pitchFamily="49" charset="-128"/>
              </a:rPr>
              <a:t>容器の蓋、キャップ、中栓も対象です。</a:t>
            </a:r>
          </a:p>
        </p:txBody>
      </p:sp>
      <p:graphicFrame>
        <p:nvGraphicFramePr>
          <p:cNvPr id="4" name="表 3">
            <a:extLst>
              <a:ext uri="{FF2B5EF4-FFF2-40B4-BE49-F238E27FC236}">
                <a16:creationId xmlns:a16="http://schemas.microsoft.com/office/drawing/2014/main" id="{D0A2ACE4-D0B6-4F3E-90F5-22D5B4774201}"/>
              </a:ext>
            </a:extLst>
          </p:cNvPr>
          <p:cNvGraphicFramePr>
            <a:graphicFrameLocks noGrp="1"/>
          </p:cNvGraphicFramePr>
          <p:nvPr/>
        </p:nvGraphicFramePr>
        <p:xfrm>
          <a:off x="301625" y="1260475"/>
          <a:ext cx="8518525" cy="4976813"/>
        </p:xfrm>
        <a:graphic>
          <a:graphicData uri="http://schemas.openxmlformats.org/drawingml/2006/table">
            <a:tbl>
              <a:tblPr firstRow="1" bandRow="1"/>
              <a:tblGrid>
                <a:gridCol w="706722">
                  <a:extLst>
                    <a:ext uri="{9D8B030D-6E8A-4147-A177-3AD203B41FA5}">
                      <a16:colId xmlns:a16="http://schemas.microsoft.com/office/drawing/2014/main" val="20000"/>
                    </a:ext>
                  </a:extLst>
                </a:gridCol>
                <a:gridCol w="1287245">
                  <a:extLst>
                    <a:ext uri="{9D8B030D-6E8A-4147-A177-3AD203B41FA5}">
                      <a16:colId xmlns:a16="http://schemas.microsoft.com/office/drawing/2014/main" val="20001"/>
                    </a:ext>
                  </a:extLst>
                </a:gridCol>
                <a:gridCol w="6524558">
                  <a:extLst>
                    <a:ext uri="{9D8B030D-6E8A-4147-A177-3AD203B41FA5}">
                      <a16:colId xmlns:a16="http://schemas.microsoft.com/office/drawing/2014/main" val="20002"/>
                    </a:ext>
                  </a:extLst>
                </a:gridCol>
              </a:tblGrid>
              <a:tr h="433952">
                <a:tc gridSpan="2">
                  <a:txBody>
                    <a:bodyPr/>
                    <a:lstStyle/>
                    <a:p>
                      <a:pPr algn="l">
                        <a:lnSpc>
                          <a:spcPts val="2000"/>
                        </a:lnSpc>
                        <a:spcAft>
                          <a:spcPts val="0"/>
                        </a:spcAft>
                      </a:pPr>
                      <a:r>
                        <a:rPr kumimoji="1" lang="ja-JP" sz="1600" b="1" u="sng" kern="1200" dirty="0">
                          <a:solidFill>
                            <a:srgbClr val="0000FF"/>
                          </a:solidFill>
                          <a:effectLst/>
                          <a:latin typeface="ＭＳ ゴシック" panose="020B0609070205080204" pitchFamily="49" charset="-128"/>
                          <a:ea typeface="ＭＳ ゴシック" panose="020B0609070205080204" pitchFamily="49" charset="-128"/>
                          <a:cs typeface="Arial" panose="020B0604020202020204" pitchFamily="34" charset="0"/>
                        </a:rPr>
                        <a:t>１．ガラスびん</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87783" marR="87783" marT="43877" marB="43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tc hMerge="1">
                  <a:txBody>
                    <a:bodyPr/>
                    <a:lstStyle/>
                    <a:p>
                      <a:endParaRPr kumimoji="1" lang="ja-JP" altLang="en-US"/>
                    </a:p>
                  </a:txBody>
                  <a:tcPr/>
                </a:tc>
                <a:tc>
                  <a:txBody>
                    <a:bodyPr/>
                    <a:lstStyle/>
                    <a:p>
                      <a:pPr algn="l" fontAlgn="base">
                        <a:lnSpc>
                          <a:spcPts val="2400"/>
                        </a:lnSpc>
                        <a:spcAft>
                          <a:spcPts val="0"/>
                        </a:spcAft>
                      </a:pPr>
                      <a:r>
                        <a:rPr kumimoji="1" lang="ja-JP"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・牛乳びん　・ビールびん　・酒のびん　・化粧品のびん</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87783" marR="87783" marT="43877" marB="43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747501">
                <a:tc gridSpan="2">
                  <a:txBody>
                    <a:bodyPr/>
                    <a:lstStyle/>
                    <a:p>
                      <a:pPr algn="l">
                        <a:lnSpc>
                          <a:spcPts val="2000"/>
                        </a:lnSpc>
                        <a:spcAft>
                          <a:spcPts val="0"/>
                        </a:spcAft>
                      </a:pPr>
                      <a:r>
                        <a:rPr kumimoji="1" lang="ja-JP" sz="1600" b="1" u="sng" kern="1200" dirty="0">
                          <a:solidFill>
                            <a:srgbClr val="0000FF"/>
                          </a:solidFill>
                          <a:effectLst/>
                          <a:latin typeface="ＭＳ ゴシック" panose="020B0609070205080204" pitchFamily="49" charset="-128"/>
                          <a:ea typeface="ＭＳ ゴシック" panose="020B0609070205080204" pitchFamily="49" charset="-128"/>
                          <a:cs typeface="Arial" panose="020B0604020202020204" pitchFamily="34" charset="0"/>
                        </a:rPr>
                        <a:t>２．ＰＥＴボトル</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87783" marR="87783" marT="43877" marB="43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kumimoji="1" lang="ja-JP" altLang="en-US"/>
                    </a:p>
                  </a:txBody>
                  <a:tcPr/>
                </a:tc>
                <a:tc>
                  <a:txBody>
                    <a:bodyPr/>
                    <a:lstStyle/>
                    <a:p>
                      <a:pPr algn="l" fontAlgn="base">
                        <a:lnSpc>
                          <a:spcPts val="2400"/>
                        </a:lnSpc>
                        <a:spcAft>
                          <a:spcPts val="0"/>
                        </a:spcAft>
                      </a:pPr>
                      <a:r>
                        <a:rPr kumimoji="1" lang="ja-JP"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・清涼飲料水のボトル　・醤油のボトル　・麺つゆのボトル</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l" fontAlgn="base">
                        <a:lnSpc>
                          <a:spcPts val="2400"/>
                        </a:lnSpc>
                        <a:spcAft>
                          <a:spcPts val="0"/>
                        </a:spcAft>
                      </a:pPr>
                      <a:r>
                        <a:rPr kumimoji="1" lang="ja-JP"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・乳飲料のボトル　・食酢、調味酢のボトル</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87783" marR="87783" marT="43877" marB="43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747501">
                <a:tc gridSpan="2">
                  <a:txBody>
                    <a:bodyPr/>
                    <a:lstStyle/>
                    <a:p>
                      <a:pPr algn="l">
                        <a:lnSpc>
                          <a:spcPts val="2000"/>
                        </a:lnSpc>
                        <a:spcAft>
                          <a:spcPts val="0"/>
                        </a:spcAft>
                      </a:pPr>
                      <a:r>
                        <a:rPr kumimoji="1" lang="ja-JP" sz="1600" b="1" u="sng" kern="1200" dirty="0">
                          <a:solidFill>
                            <a:srgbClr val="0000FF"/>
                          </a:solidFill>
                          <a:effectLst/>
                          <a:latin typeface="ＭＳ ゴシック" panose="020B0609070205080204" pitchFamily="49" charset="-128"/>
                          <a:ea typeface="ＭＳ ゴシック" panose="020B0609070205080204" pitchFamily="49" charset="-128"/>
                          <a:cs typeface="Arial" panose="020B0604020202020204" pitchFamily="34" charset="0"/>
                        </a:rPr>
                        <a:t>３．紙製容器包装</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87783" marR="87783" marT="43877" marB="43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ADDE1"/>
                    </a:solidFill>
                  </a:tcPr>
                </a:tc>
                <a:tc hMerge="1">
                  <a:txBody>
                    <a:bodyPr/>
                    <a:lstStyle/>
                    <a:p>
                      <a:endParaRPr kumimoji="1" lang="ja-JP" altLang="en-US"/>
                    </a:p>
                  </a:txBody>
                  <a:tcPr/>
                </a:tc>
                <a:tc>
                  <a:txBody>
                    <a:bodyPr/>
                    <a:lstStyle/>
                    <a:p>
                      <a:pPr algn="l" fontAlgn="base">
                        <a:lnSpc>
                          <a:spcPts val="2400"/>
                        </a:lnSpc>
                        <a:spcAft>
                          <a:spcPts val="0"/>
                        </a:spcAft>
                      </a:pPr>
                      <a:r>
                        <a:rPr kumimoji="1" lang="ja-JP"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・医薬品の箱　・お菓子の箱　・紙製手提げ袋　</a:t>
                      </a:r>
                      <a:r>
                        <a:rPr kumimoji="1" lang="ja-JP" altLang="en-US"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・洗剤の箱</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l" fontAlgn="base">
                        <a:lnSpc>
                          <a:spcPts val="2400"/>
                        </a:lnSpc>
                        <a:spcAft>
                          <a:spcPts val="0"/>
                        </a:spcAft>
                      </a:pPr>
                      <a:r>
                        <a:rPr kumimoji="1" lang="ja-JP" altLang="en-US"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・贈答品の箱やその中の台紙、中仕切り　</a:t>
                      </a:r>
                      <a:r>
                        <a:rPr kumimoji="1" lang="ja-JP"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・ワイシャツの中の台紙</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87783" marR="87783" marT="43877" marB="43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DDE1"/>
                    </a:solidFill>
                  </a:tcPr>
                </a:tc>
                <a:extLst>
                  <a:ext uri="{0D108BD9-81ED-4DB2-BD59-A6C34878D82A}">
                    <a16:rowId xmlns:a16="http://schemas.microsoft.com/office/drawing/2014/main" val="10002"/>
                  </a:ext>
                </a:extLst>
              </a:tr>
              <a:tr h="433952">
                <a:tc>
                  <a:txBody>
                    <a:bodyPr/>
                    <a:lstStyle/>
                    <a:p>
                      <a:pPr>
                        <a:lnSpc>
                          <a:spcPts val="2000"/>
                        </a:lnSpc>
                      </a:pPr>
                      <a:endParaRPr lang="ja-JP" sz="1600" kern="100">
                        <a:effectLst/>
                        <a:latin typeface="ＭＳ ゴシック" panose="020B0609070205080204" pitchFamily="49" charset="-128"/>
                        <a:ea typeface="ＭＳ ゴシック" panose="020B0609070205080204" pitchFamily="49" charset="-128"/>
                      </a:endParaRPr>
                    </a:p>
                  </a:txBody>
                  <a:tcPr marL="87783" marR="87783" marT="43877" marB="43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ADDE1"/>
                    </a:solidFill>
                  </a:tcPr>
                </a:tc>
                <a:tc>
                  <a:txBody>
                    <a:bodyPr/>
                    <a:lstStyle/>
                    <a:p>
                      <a:pPr algn="l">
                        <a:lnSpc>
                          <a:spcPts val="2000"/>
                        </a:lnSpc>
                        <a:spcAft>
                          <a:spcPts val="0"/>
                        </a:spcAft>
                      </a:pPr>
                      <a:r>
                        <a:rPr kumimoji="1" lang="ja-JP"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包装</a:t>
                      </a:r>
                      <a:r>
                        <a:rPr kumimoji="1" lang="ja-JP" altLang="en-US"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の例</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87783" marR="87783" marT="43877" marB="43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2400"/>
                        </a:lnSpc>
                        <a:spcAft>
                          <a:spcPts val="0"/>
                        </a:spcAft>
                      </a:pPr>
                      <a:r>
                        <a:rPr kumimoji="1" lang="ja-JP"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・デパート等で商品を包む包装紙</a:t>
                      </a:r>
                      <a:r>
                        <a:rPr kumimoji="1" lang="ja-JP" altLang="en-US"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・板ガムの胴巻き</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87783" marR="87783" marT="43877" marB="43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611754">
                <a:tc gridSpan="2">
                  <a:txBody>
                    <a:bodyPr/>
                    <a:lstStyle/>
                    <a:p>
                      <a:pPr algn="l">
                        <a:lnSpc>
                          <a:spcPts val="2000"/>
                        </a:lnSpc>
                        <a:spcAft>
                          <a:spcPts val="0"/>
                        </a:spcAft>
                      </a:pPr>
                      <a:r>
                        <a:rPr kumimoji="1" lang="ja-JP" sz="1600" b="1" u="sng" kern="1200" dirty="0">
                          <a:solidFill>
                            <a:srgbClr val="0000FF"/>
                          </a:solidFill>
                          <a:effectLst/>
                          <a:latin typeface="ＭＳ ゴシック" panose="020B0609070205080204" pitchFamily="49" charset="-128"/>
                          <a:ea typeface="ＭＳ ゴシック" panose="020B0609070205080204" pitchFamily="49" charset="-128"/>
                          <a:cs typeface="Arial" panose="020B0604020202020204" pitchFamily="34" charset="0"/>
                        </a:rPr>
                        <a:t>４．プラスチック製容器包装</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87783" marR="87783" marT="43877" marB="43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c hMerge="1">
                  <a:txBody>
                    <a:bodyPr/>
                    <a:lstStyle/>
                    <a:p>
                      <a:endParaRPr kumimoji="1" lang="ja-JP" altLang="en-US"/>
                    </a:p>
                  </a:txBody>
                  <a:tcPr/>
                </a:tc>
                <a:tc>
                  <a:txBody>
                    <a:bodyPr/>
                    <a:lstStyle/>
                    <a:p>
                      <a:pPr algn="l">
                        <a:lnSpc>
                          <a:spcPts val="2400"/>
                        </a:lnSpc>
                        <a:spcAft>
                          <a:spcPts val="0"/>
                        </a:spcAft>
                      </a:pPr>
                      <a:r>
                        <a:rPr kumimoji="1" lang="ja-JP"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・お菓子、</a:t>
                      </a:r>
                      <a:r>
                        <a:rPr kumimoji="1" lang="ja-JP" altLang="en-US"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パン、</a:t>
                      </a:r>
                      <a:r>
                        <a:rPr kumimoji="1" lang="ja-JP"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その他食品や調味料のフィルム袋（ビニール袋）</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lnSpc>
                          <a:spcPts val="2400"/>
                        </a:lnSpc>
                        <a:spcAft>
                          <a:spcPts val="0"/>
                        </a:spcAft>
                      </a:pPr>
                      <a:r>
                        <a:rPr kumimoji="1" lang="ja-JP"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・生鮮</a:t>
                      </a:r>
                      <a:r>
                        <a:rPr kumimoji="1" lang="ja-JP" altLang="en-US"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食料</a:t>
                      </a:r>
                      <a:r>
                        <a:rPr kumimoji="1" lang="ja-JP"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品のトレイ　・スーパー、コンビニ等の弁当</a:t>
                      </a:r>
                      <a:r>
                        <a:rPr kumimoji="1" lang="ja-JP" altLang="en-US"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や</a:t>
                      </a:r>
                      <a:r>
                        <a:rPr kumimoji="1" lang="ja-JP"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惣菜</a:t>
                      </a:r>
                      <a:r>
                        <a:rPr kumimoji="1" lang="ja-JP" altLang="en-US"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a:t>
                      </a:r>
                      <a:r>
                        <a:rPr kumimoji="1" lang="ja-JP"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容器</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lnSpc>
                          <a:spcPts val="2400"/>
                        </a:lnSpc>
                        <a:spcAft>
                          <a:spcPts val="0"/>
                        </a:spcAft>
                      </a:pPr>
                      <a:r>
                        <a:rPr kumimoji="1" lang="ja-JP"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・スーパー、コンビニ等のレジ袋</a:t>
                      </a:r>
                      <a:r>
                        <a:rPr kumimoji="1" lang="ja-JP" altLang="en-US"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・ＰＥＴボトルのプラ製キャップ</a:t>
                      </a:r>
                      <a:endParaRPr kumimoji="1" lang="en-US" altLang="ja-JP"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ts val="2400"/>
                        </a:lnSpc>
                        <a:spcAft>
                          <a:spcPts val="0"/>
                        </a:spcAft>
                      </a:pPr>
                      <a:r>
                        <a:rPr lang="ja-JP" altLang="en-US" sz="16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・シャンプーのボトル、キャップ（ポンプタイプはポンプ部分も）</a:t>
                      </a:r>
                      <a:endParaRPr lang="en-US" altLang="ja-JP" sz="16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lnSpc>
                          <a:spcPts val="2400"/>
                        </a:lnSpc>
                        <a:spcAft>
                          <a:spcPts val="0"/>
                        </a:spcAft>
                      </a:pPr>
                      <a:r>
                        <a:rPr lang="ja-JP" altLang="en-US" sz="16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・卵パック</a:t>
                      </a:r>
                      <a:endParaRPr lang="ja-JP" sz="16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87783" marR="87783" marT="43877" marB="43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1002154">
                <a:tc>
                  <a:txBody>
                    <a:bodyPr/>
                    <a:lstStyle/>
                    <a:p>
                      <a:pPr>
                        <a:lnSpc>
                          <a:spcPts val="2000"/>
                        </a:lnSpc>
                      </a:pPr>
                      <a:endParaRPr lang="ja-JP" sz="1600" kern="100" dirty="0">
                        <a:effectLst/>
                        <a:latin typeface="ＭＳ ゴシック" panose="020B0609070205080204" pitchFamily="49" charset="-128"/>
                        <a:ea typeface="ＭＳ ゴシック" panose="020B0609070205080204" pitchFamily="49" charset="-128"/>
                      </a:endParaRPr>
                    </a:p>
                  </a:txBody>
                  <a:tcPr marL="87783" marR="87783" marT="43877" marB="43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l">
                        <a:lnSpc>
                          <a:spcPts val="2000"/>
                        </a:lnSpc>
                        <a:spcAft>
                          <a:spcPts val="0"/>
                        </a:spcAft>
                      </a:pPr>
                      <a:r>
                        <a:rPr kumimoji="1" lang="ja-JP"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包装</a:t>
                      </a:r>
                      <a:r>
                        <a:rPr kumimoji="1" lang="ja-JP" altLang="en-US"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の例</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87783" marR="87783" marT="43877" marB="43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a:lnSpc>
                          <a:spcPts val="2400"/>
                        </a:lnSpc>
                        <a:spcAft>
                          <a:spcPts val="0"/>
                        </a:spcAft>
                      </a:pPr>
                      <a:r>
                        <a:rPr kumimoji="1" lang="ja-JP"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・生鮮食料品にトレーと同時に用いられるラップフィルム</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lnSpc>
                          <a:spcPts val="2400"/>
                        </a:lnSpc>
                        <a:spcAft>
                          <a:spcPts val="0"/>
                        </a:spcAft>
                      </a:pPr>
                      <a:r>
                        <a:rPr kumimoji="1" lang="ja-JP"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・ＰＥＴボトルのラベル（分離可能の場合）</a:t>
                      </a:r>
                      <a:endParaRPr kumimoji="1" lang="en-US" altLang="ja-JP" sz="16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ts val="2400"/>
                        </a:lnSpc>
                        <a:spcAft>
                          <a:spcPts val="0"/>
                        </a:spcAft>
                      </a:pPr>
                      <a:r>
                        <a:rPr lang="ja-JP" altLang="en-US" sz="1600" b="1"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・飴等の個包装に用いられる端をひねってあるプラスチックフィルム</a:t>
                      </a:r>
                      <a:endParaRPr lang="ja-JP" sz="1600" b="1"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87783" marR="87783" marT="43877" marB="438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B47697B-7EFA-44FB-9941-03822835C993}"/>
              </a:ext>
            </a:extLst>
          </p:cNvPr>
          <p:cNvSpPr>
            <a:spLocks noGrp="1" noChangeArrowheads="1"/>
          </p:cNvSpPr>
          <p:nvPr>
            <p:ph type="title"/>
          </p:nvPr>
        </p:nvSpPr>
        <p:spPr>
          <a:xfrm>
            <a:off x="658813" y="188913"/>
            <a:ext cx="7991475" cy="490537"/>
          </a:xfrm>
        </p:spPr>
        <p:txBody>
          <a:bodyPr/>
          <a:lstStyle/>
          <a:p>
            <a:pPr eaLnBrk="1" hangingPunct="1"/>
            <a:r>
              <a:rPr lang="ja-JP" altLang="en-US" u="none">
                <a:latin typeface="ＭＳ ゴシック" panose="020B0609070205080204" pitchFamily="49" charset="-128"/>
                <a:ea typeface="ＭＳ ゴシック" panose="020B0609070205080204" pitchFamily="49" charset="-128"/>
              </a:rPr>
              <a:t>法の対象とならない容器包装</a:t>
            </a:r>
          </a:p>
        </p:txBody>
      </p:sp>
      <p:sp>
        <p:nvSpPr>
          <p:cNvPr id="59395" name="Text Box 3">
            <a:extLst>
              <a:ext uri="{FF2B5EF4-FFF2-40B4-BE49-F238E27FC236}">
                <a16:creationId xmlns:a16="http://schemas.microsoft.com/office/drawing/2014/main" id="{D8262786-8FEA-465A-B0FB-E55CE339467A}"/>
              </a:ext>
            </a:extLst>
          </p:cNvPr>
          <p:cNvSpPr txBox="1">
            <a:spLocks noChangeArrowheads="1"/>
          </p:cNvSpPr>
          <p:nvPr/>
        </p:nvSpPr>
        <p:spPr bwMode="auto">
          <a:xfrm>
            <a:off x="179388" y="836613"/>
            <a:ext cx="89646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b="1">
                <a:solidFill>
                  <a:srgbClr val="0000FF"/>
                </a:solidFill>
                <a:latin typeface="ＭＳ ゴシック" panose="020B0609070205080204" pitchFamily="49" charset="-128"/>
                <a:ea typeface="ＭＳ ゴシック" panose="020B0609070205080204" pitchFamily="49" charset="-128"/>
              </a:rPr>
              <a:t>容リ法における「容器・包装」の定義から、対象とならない代表的な事例</a:t>
            </a:r>
          </a:p>
        </p:txBody>
      </p:sp>
      <p:graphicFrame>
        <p:nvGraphicFramePr>
          <p:cNvPr id="5" name="表 4">
            <a:extLst>
              <a:ext uri="{FF2B5EF4-FFF2-40B4-BE49-F238E27FC236}">
                <a16:creationId xmlns:a16="http://schemas.microsoft.com/office/drawing/2014/main" id="{2CE4D8D1-D2B5-4B78-B787-0C8FD410C6B2}"/>
              </a:ext>
            </a:extLst>
          </p:cNvPr>
          <p:cNvGraphicFramePr>
            <a:graphicFrameLocks noGrp="1"/>
          </p:cNvGraphicFramePr>
          <p:nvPr/>
        </p:nvGraphicFramePr>
        <p:xfrm>
          <a:off x="323850" y="1484313"/>
          <a:ext cx="8569325" cy="4718050"/>
        </p:xfrm>
        <a:graphic>
          <a:graphicData uri="http://schemas.openxmlformats.org/drawingml/2006/table">
            <a:tbl>
              <a:tblPr/>
              <a:tblGrid>
                <a:gridCol w="4284663">
                  <a:extLst>
                    <a:ext uri="{9D8B030D-6E8A-4147-A177-3AD203B41FA5}">
                      <a16:colId xmlns:a16="http://schemas.microsoft.com/office/drawing/2014/main" val="20000"/>
                    </a:ext>
                  </a:extLst>
                </a:gridCol>
                <a:gridCol w="4284663">
                  <a:extLst>
                    <a:ext uri="{9D8B030D-6E8A-4147-A177-3AD203B41FA5}">
                      <a16:colId xmlns:a16="http://schemas.microsoft.com/office/drawing/2014/main" val="20001"/>
                    </a:ext>
                  </a:extLst>
                </a:gridCol>
              </a:tblGrid>
              <a:tr h="589756">
                <a:tc>
                  <a:txBody>
                    <a:bodyPr/>
                    <a:lstStyle/>
                    <a:p>
                      <a:pPr algn="ctr" fontAlgn="ctr"/>
                      <a:r>
                        <a:rPr lang="ja-JP" altLang="en-US" sz="1700" b="1" i="0" u="none" strike="noStrike" dirty="0">
                          <a:solidFill>
                            <a:srgbClr val="000000"/>
                          </a:solidFill>
                          <a:effectLst/>
                          <a:latin typeface="ＭＳ ゴシック" panose="020B0609070205080204" pitchFamily="49" charset="-128"/>
                          <a:ea typeface="ＭＳ ゴシック" panose="020B0609070205080204" pitchFamily="49" charset="-128"/>
                        </a:rPr>
                        <a:t>対象でない具体的事例</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700" b="1" i="0" u="none" strike="noStrike" dirty="0">
                          <a:solidFill>
                            <a:srgbClr val="000000"/>
                          </a:solidFill>
                          <a:effectLst/>
                          <a:latin typeface="ＭＳ ゴシック" panose="020B0609070205080204" pitchFamily="49" charset="-128"/>
                          <a:ea typeface="ＭＳ ゴシック" panose="020B0609070205080204" pitchFamily="49" charset="-128"/>
                        </a:rPr>
                        <a:t>理由</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0"/>
                  </a:ext>
                </a:extLst>
              </a:tr>
              <a:tr h="589756">
                <a:tc>
                  <a:txBody>
                    <a:bodyPr/>
                    <a:lstStyle/>
                    <a:p>
                      <a:pPr algn="l" fontAlgn="ctr"/>
                      <a:r>
                        <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rPr>
                        <a:t>手紙やダイレクトメールを入れた封筒</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rPr>
                        <a:t>中身が商品でないため。</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9756">
                <a:tc>
                  <a:txBody>
                    <a:bodyPr/>
                    <a:lstStyle/>
                    <a:p>
                      <a:pPr algn="l" fontAlgn="ctr"/>
                      <a:r>
                        <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rPr>
                        <a:t>クリーニングの袋</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rPr>
                        <a:t>役務の提供に使われているため。</a:t>
                      </a:r>
                      <a:endParaRPr lang="en-US" altLang="ja-JP"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algn="l" fontAlgn="ctr"/>
                      <a:r>
                        <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rPr>
                        <a:t>（商品を入れたものではないため）</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9756">
                <a:tc>
                  <a:txBody>
                    <a:bodyPr/>
                    <a:lstStyle/>
                    <a:p>
                      <a:pPr algn="l" fontAlgn="ctr"/>
                      <a:r>
                        <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rPr>
                        <a:t>商品券を入れた袋</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3"/>
                  </a:ext>
                </a:extLst>
              </a:tr>
              <a:tr h="589756">
                <a:tc>
                  <a:txBody>
                    <a:bodyPr/>
                    <a:lstStyle/>
                    <a:p>
                      <a:pPr algn="l" fontAlgn="ctr"/>
                      <a:r>
                        <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rPr>
                        <a:t>ＣＤ、ＤＶＤのケース</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rPr>
                        <a:t>中身と分離した場合に、不要とならない</a:t>
                      </a:r>
                      <a:endParaRPr lang="en-US" altLang="ja-JP"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algn="l" fontAlgn="ctr"/>
                      <a:r>
                        <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rPr>
                        <a:t>ため。</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89756">
                <a:tc>
                  <a:txBody>
                    <a:bodyPr/>
                    <a:lstStyle/>
                    <a:p>
                      <a:pPr algn="l" fontAlgn="ctr"/>
                      <a:r>
                        <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rPr>
                        <a:t>楽器、カメラ等のケース</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5"/>
                  </a:ext>
                </a:extLst>
              </a:tr>
              <a:tr h="589756">
                <a:tc>
                  <a:txBody>
                    <a:bodyPr/>
                    <a:lstStyle/>
                    <a:p>
                      <a:pPr algn="l" fontAlgn="ctr"/>
                      <a:r>
                        <a:rPr lang="ja-JP" altLang="en-US" sz="1700" b="0" i="0" u="none" strike="noStrike">
                          <a:solidFill>
                            <a:srgbClr val="000000"/>
                          </a:solidFill>
                          <a:effectLst/>
                          <a:latin typeface="ＭＳ ゴシック" panose="020B0609070205080204" pitchFamily="49" charset="-128"/>
                          <a:ea typeface="ＭＳ ゴシック" panose="020B0609070205080204" pitchFamily="49" charset="-128"/>
                        </a:rPr>
                        <a:t>ラベル、ステッカー、シール、テープ類</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rPr>
                        <a:t>社会通念上、容器包装とは判断しない</a:t>
                      </a:r>
                      <a:endParaRPr lang="en-US" altLang="ja-JP" sz="17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algn="l" fontAlgn="ctr"/>
                      <a:r>
                        <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rPr>
                        <a:t>ため。</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89756">
                <a:tc>
                  <a:txBody>
                    <a:bodyPr/>
                    <a:lstStyle/>
                    <a:p>
                      <a:pPr algn="l" fontAlgn="ctr"/>
                      <a:r>
                        <a:rPr lang="ja-JP" altLang="en-US" sz="1700" b="0" i="0" u="none" strike="noStrike" dirty="0">
                          <a:solidFill>
                            <a:srgbClr val="000000"/>
                          </a:solidFill>
                          <a:effectLst/>
                          <a:latin typeface="ＭＳ ゴシック" panose="020B0609070205080204" pitchFamily="49" charset="-128"/>
                          <a:ea typeface="ＭＳ ゴシック" panose="020B0609070205080204" pitchFamily="49" charset="-128"/>
                        </a:rPr>
                        <a:t>にぎり寿司の中仕切り</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59422" name="スライド番号プレースホルダー 1">
            <a:extLst>
              <a:ext uri="{FF2B5EF4-FFF2-40B4-BE49-F238E27FC236}">
                <a16:creationId xmlns:a16="http://schemas.microsoft.com/office/drawing/2014/main" id="{B0AEED2E-6CDD-4665-B5E1-34DD7360549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3FE9504-C174-441C-8670-EF989BEABD23}" type="slidenum">
              <a:rPr lang="en-US" altLang="ja-JP" sz="1400" smtClean="0">
                <a:solidFill>
                  <a:srgbClr val="000000"/>
                </a:solidFill>
              </a:rPr>
              <a:pPr>
                <a:spcBef>
                  <a:spcPct val="0"/>
                </a:spcBef>
                <a:buFontTx/>
                <a:buNone/>
              </a:pPr>
              <a:t>17</a:t>
            </a:fld>
            <a:endParaRPr lang="en-US" altLang="ja-JP" sz="1400">
              <a:solidFill>
                <a:srgbClr val="000000"/>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A22CA45-6F95-47CF-953F-4FEB77C20B30}"/>
              </a:ext>
            </a:extLst>
          </p:cNvPr>
          <p:cNvSpPr>
            <a:spLocks noGrp="1" noChangeArrowheads="1"/>
          </p:cNvSpPr>
          <p:nvPr>
            <p:ph type="title"/>
          </p:nvPr>
        </p:nvSpPr>
        <p:spPr>
          <a:xfrm>
            <a:off x="684213" y="-26988"/>
            <a:ext cx="7667625" cy="863601"/>
          </a:xfrm>
        </p:spPr>
        <p:txBody>
          <a:bodyPr/>
          <a:lstStyle/>
          <a:p>
            <a:pPr eaLnBrk="1" hangingPunct="1"/>
            <a:r>
              <a:rPr lang="ja-JP" altLang="en-US" u="none"/>
              <a:t>再商品化（リサイクル）義務を負う事業者</a:t>
            </a:r>
          </a:p>
        </p:txBody>
      </p:sp>
      <p:sp>
        <p:nvSpPr>
          <p:cNvPr id="61443" name="Rectangle 3">
            <a:extLst>
              <a:ext uri="{FF2B5EF4-FFF2-40B4-BE49-F238E27FC236}">
                <a16:creationId xmlns:a16="http://schemas.microsoft.com/office/drawing/2014/main" id="{40F216C0-B08F-4194-B96A-4DD8A595907F}"/>
              </a:ext>
            </a:extLst>
          </p:cNvPr>
          <p:cNvSpPr>
            <a:spLocks noGrp="1" noChangeArrowheads="1"/>
          </p:cNvSpPr>
          <p:nvPr>
            <p:ph type="body" idx="1"/>
          </p:nvPr>
        </p:nvSpPr>
        <p:spPr>
          <a:xfrm>
            <a:off x="395288" y="836613"/>
            <a:ext cx="8640762" cy="3816350"/>
          </a:xfrm>
        </p:spPr>
        <p:txBody>
          <a:bodyPr/>
          <a:lstStyle/>
          <a:p>
            <a:pPr eaLnBrk="1" hangingPunct="1">
              <a:lnSpc>
                <a:spcPct val="80000"/>
              </a:lnSpc>
              <a:buFontTx/>
              <a:buNone/>
            </a:pPr>
            <a:r>
              <a:rPr lang="en-US" altLang="ja-JP" sz="2400">
                <a:solidFill>
                  <a:srgbClr val="0000FF"/>
                </a:solidFill>
                <a:latin typeface="ＭＳ ゴシック" panose="020B0609070205080204" pitchFamily="49" charset="-128"/>
                <a:ea typeface="ＭＳ ゴシック" panose="020B0609070205080204" pitchFamily="49" charset="-128"/>
              </a:rPr>
              <a:t>①</a:t>
            </a:r>
            <a:r>
              <a:rPr lang="ja-JP" altLang="en-US" sz="2400">
                <a:solidFill>
                  <a:srgbClr val="0000FF"/>
                </a:solidFill>
                <a:latin typeface="ＭＳ ゴシック" panose="020B0609070205080204" pitchFamily="49" charset="-128"/>
                <a:ea typeface="ＭＳ ゴシック" panose="020B0609070205080204" pitchFamily="49" charset="-128"/>
              </a:rPr>
              <a:t>　特定容器利用事業者</a:t>
            </a:r>
          </a:p>
          <a:p>
            <a:pPr eaLnBrk="1" hangingPunct="1">
              <a:lnSpc>
                <a:spcPct val="80000"/>
              </a:lnSpc>
              <a:buFontTx/>
              <a:buNone/>
            </a:pPr>
            <a:r>
              <a:rPr lang="ja-JP" altLang="en-US" sz="2400">
                <a:solidFill>
                  <a:srgbClr val="0000FF"/>
                </a:solidFill>
                <a:latin typeface="ＭＳ ゴシック" panose="020B0609070205080204" pitchFamily="49" charset="-128"/>
                <a:ea typeface="ＭＳ ゴシック" panose="020B0609070205080204" pitchFamily="49" charset="-128"/>
              </a:rPr>
              <a:t>　　</a:t>
            </a:r>
            <a:r>
              <a:rPr lang="ja-JP" altLang="en-US" sz="2000" b="1">
                <a:latin typeface="ＭＳ ゴシック" panose="020B0609070205080204" pitchFamily="49" charset="-128"/>
                <a:ea typeface="ＭＳ ゴシック" panose="020B0609070205080204" pitchFamily="49" charset="-128"/>
              </a:rPr>
              <a:t>⇒販売する商品に特定容器を用いる事業者</a:t>
            </a:r>
          </a:p>
          <a:p>
            <a:pPr eaLnBrk="1" hangingPunct="1">
              <a:lnSpc>
                <a:spcPct val="80000"/>
              </a:lnSpc>
              <a:buFontTx/>
              <a:buNone/>
            </a:pPr>
            <a:r>
              <a:rPr lang="ja-JP" altLang="en-US" sz="2000" b="1">
                <a:latin typeface="ＭＳ ゴシック" panose="020B0609070205080204" pitchFamily="49" charset="-128"/>
                <a:ea typeface="ＭＳ ゴシック" panose="020B0609070205080204" pitchFamily="49" charset="-128"/>
              </a:rPr>
              <a:t>　　　（特定容器入りの商品を輸入する場合も含む）</a:t>
            </a:r>
          </a:p>
          <a:p>
            <a:pPr eaLnBrk="1" hangingPunct="1">
              <a:lnSpc>
                <a:spcPct val="80000"/>
              </a:lnSpc>
              <a:buFontTx/>
              <a:buNone/>
            </a:pPr>
            <a:endParaRPr lang="ja-JP" altLang="en-US" sz="1200">
              <a:solidFill>
                <a:srgbClr val="0000FF"/>
              </a:solidFill>
              <a:latin typeface="ＭＳ ゴシック" panose="020B0609070205080204" pitchFamily="49" charset="-128"/>
              <a:ea typeface="ＭＳ ゴシック" panose="020B0609070205080204" pitchFamily="49" charset="-128"/>
            </a:endParaRPr>
          </a:p>
          <a:p>
            <a:pPr eaLnBrk="1" hangingPunct="1">
              <a:lnSpc>
                <a:spcPct val="80000"/>
              </a:lnSpc>
              <a:buFontTx/>
              <a:buNone/>
            </a:pPr>
            <a:r>
              <a:rPr lang="ja-JP" altLang="en-US" sz="2400">
                <a:solidFill>
                  <a:srgbClr val="0000FF"/>
                </a:solidFill>
                <a:latin typeface="ＭＳ ゴシック" panose="020B0609070205080204" pitchFamily="49" charset="-128"/>
                <a:ea typeface="ＭＳ ゴシック" panose="020B0609070205080204" pitchFamily="49" charset="-128"/>
              </a:rPr>
              <a:t>②　特定容器製造等事業者</a:t>
            </a:r>
          </a:p>
          <a:p>
            <a:pPr eaLnBrk="1" hangingPunct="1">
              <a:lnSpc>
                <a:spcPct val="80000"/>
              </a:lnSpc>
              <a:buFontTx/>
              <a:buNone/>
            </a:pPr>
            <a:r>
              <a:rPr lang="ja-JP" altLang="en-US" sz="2400">
                <a:solidFill>
                  <a:srgbClr val="0000FF"/>
                </a:solidFill>
                <a:latin typeface="ＭＳ ゴシック" panose="020B0609070205080204" pitchFamily="49" charset="-128"/>
                <a:ea typeface="ＭＳ ゴシック" panose="020B0609070205080204" pitchFamily="49" charset="-128"/>
              </a:rPr>
              <a:t>　　</a:t>
            </a:r>
            <a:r>
              <a:rPr lang="ja-JP" altLang="en-US" sz="2000" b="1">
                <a:latin typeface="ＭＳ ゴシック" panose="020B0609070205080204" pitchFamily="49" charset="-128"/>
                <a:ea typeface="ＭＳ ゴシック" panose="020B0609070205080204" pitchFamily="49" charset="-128"/>
              </a:rPr>
              <a:t>⇒特定容器を製造する事業者</a:t>
            </a:r>
          </a:p>
          <a:p>
            <a:pPr eaLnBrk="1" hangingPunct="1">
              <a:lnSpc>
                <a:spcPct val="80000"/>
              </a:lnSpc>
              <a:buFontTx/>
              <a:buNone/>
            </a:pPr>
            <a:r>
              <a:rPr lang="ja-JP" altLang="en-US" sz="2000" b="1">
                <a:latin typeface="ＭＳ ゴシック" panose="020B0609070205080204" pitchFamily="49" charset="-128"/>
                <a:ea typeface="ＭＳ ゴシック" panose="020B0609070205080204" pitchFamily="49" charset="-128"/>
              </a:rPr>
              <a:t>　　　（特定容器入りの商品を輸入する場合及び特定容器の輸入を含む）</a:t>
            </a:r>
          </a:p>
          <a:p>
            <a:pPr eaLnBrk="1" hangingPunct="1">
              <a:lnSpc>
                <a:spcPct val="80000"/>
              </a:lnSpc>
              <a:buFontTx/>
              <a:buNone/>
            </a:pPr>
            <a:endParaRPr lang="ja-JP" altLang="en-US" sz="1200">
              <a:solidFill>
                <a:srgbClr val="0000FF"/>
              </a:solidFill>
              <a:latin typeface="ＭＳ ゴシック" panose="020B0609070205080204" pitchFamily="49" charset="-128"/>
              <a:ea typeface="ＭＳ ゴシック" panose="020B0609070205080204" pitchFamily="49" charset="-128"/>
            </a:endParaRPr>
          </a:p>
          <a:p>
            <a:pPr eaLnBrk="1" hangingPunct="1">
              <a:lnSpc>
                <a:spcPct val="80000"/>
              </a:lnSpc>
              <a:buFontTx/>
              <a:buNone/>
            </a:pPr>
            <a:r>
              <a:rPr lang="ja-JP" altLang="en-US" sz="2400">
                <a:solidFill>
                  <a:srgbClr val="0000FF"/>
                </a:solidFill>
                <a:latin typeface="ＭＳ ゴシック" panose="020B0609070205080204" pitchFamily="49" charset="-128"/>
                <a:ea typeface="ＭＳ ゴシック" panose="020B0609070205080204" pitchFamily="49" charset="-128"/>
              </a:rPr>
              <a:t>③　特定包装利用事業者</a:t>
            </a:r>
          </a:p>
          <a:p>
            <a:pPr eaLnBrk="1" hangingPunct="1">
              <a:lnSpc>
                <a:spcPct val="80000"/>
              </a:lnSpc>
              <a:buFontTx/>
              <a:buNone/>
            </a:pPr>
            <a:endParaRPr lang="en-US" altLang="ja-JP" sz="1200">
              <a:latin typeface="ＭＳ ゴシック" panose="020B0609070205080204" pitchFamily="49" charset="-128"/>
              <a:ea typeface="ＭＳ ゴシック" panose="020B0609070205080204" pitchFamily="49" charset="-128"/>
            </a:endParaRPr>
          </a:p>
          <a:p>
            <a:pPr eaLnBrk="1" hangingPunct="1">
              <a:lnSpc>
                <a:spcPct val="80000"/>
              </a:lnSpc>
              <a:buFontTx/>
              <a:buNone/>
            </a:pPr>
            <a:endParaRPr lang="ja-JP" altLang="en-US" sz="1200">
              <a:latin typeface="ＭＳ ゴシック" panose="020B0609070205080204" pitchFamily="49" charset="-128"/>
              <a:ea typeface="ＭＳ ゴシック" panose="020B0609070205080204" pitchFamily="49" charset="-128"/>
            </a:endParaRPr>
          </a:p>
          <a:p>
            <a:pPr eaLnBrk="1" hangingPunct="1">
              <a:lnSpc>
                <a:spcPct val="80000"/>
              </a:lnSpc>
              <a:buFontTx/>
              <a:buNone/>
            </a:pPr>
            <a:r>
              <a:rPr lang="en-US" altLang="ja-JP" sz="2200">
                <a:solidFill>
                  <a:srgbClr val="FF0000"/>
                </a:solidFill>
                <a:latin typeface="ＭＳ ゴシック" panose="020B0609070205080204" pitchFamily="49" charset="-128"/>
                <a:ea typeface="ＭＳ ゴシック" panose="020B0609070205080204" pitchFamily="49" charset="-128"/>
              </a:rPr>
              <a:t>※</a:t>
            </a:r>
            <a:r>
              <a:rPr lang="ja-JP" altLang="en-US" sz="2200">
                <a:solidFill>
                  <a:srgbClr val="FF0000"/>
                </a:solidFill>
                <a:latin typeface="ＭＳ ゴシック" panose="020B0609070205080204" pitchFamily="49" charset="-128"/>
                <a:ea typeface="ＭＳ ゴシック" panose="020B0609070205080204" pitchFamily="49" charset="-128"/>
              </a:rPr>
              <a:t>　下記の小規模事業者は適用除外。売上高と従業員数のいずれの</a:t>
            </a:r>
            <a:endParaRPr lang="en-US" altLang="ja-JP" sz="2200">
              <a:solidFill>
                <a:srgbClr val="FF0000"/>
              </a:solidFill>
              <a:latin typeface="ＭＳ ゴシック" panose="020B0609070205080204" pitchFamily="49" charset="-128"/>
              <a:ea typeface="ＭＳ ゴシック" panose="020B0609070205080204" pitchFamily="49" charset="-128"/>
            </a:endParaRPr>
          </a:p>
          <a:p>
            <a:pPr eaLnBrk="1" hangingPunct="1">
              <a:lnSpc>
                <a:spcPct val="80000"/>
              </a:lnSpc>
              <a:buFontTx/>
              <a:buNone/>
            </a:pPr>
            <a:r>
              <a:rPr lang="ja-JP" altLang="en-US" sz="2200">
                <a:solidFill>
                  <a:srgbClr val="FF0000"/>
                </a:solidFill>
                <a:latin typeface="ＭＳ ゴシック" panose="020B0609070205080204" pitchFamily="49" charset="-128"/>
                <a:ea typeface="ＭＳ ゴシック" panose="020B0609070205080204" pitchFamily="49" charset="-128"/>
              </a:rPr>
              <a:t>　　基準も満たす場合。　</a:t>
            </a:r>
            <a:endParaRPr lang="en-US" altLang="ja-JP" sz="2200">
              <a:solidFill>
                <a:srgbClr val="FF0000"/>
              </a:solidFill>
              <a:latin typeface="ＭＳ ゴシック" panose="020B0609070205080204" pitchFamily="49" charset="-128"/>
              <a:ea typeface="ＭＳ ゴシック" panose="020B0609070205080204" pitchFamily="49" charset="-128"/>
            </a:endParaRPr>
          </a:p>
          <a:p>
            <a:pPr eaLnBrk="1" hangingPunct="1">
              <a:lnSpc>
                <a:spcPct val="80000"/>
              </a:lnSpc>
              <a:buFontTx/>
              <a:buNone/>
            </a:pPr>
            <a:endParaRPr lang="ja-JP" altLang="en-US" sz="2200">
              <a:solidFill>
                <a:srgbClr val="FF0000"/>
              </a:solidFill>
              <a:latin typeface="ＭＳ ゴシック" panose="020B0609070205080204" pitchFamily="49" charset="-128"/>
              <a:ea typeface="ＭＳ ゴシック" panose="020B0609070205080204" pitchFamily="49" charset="-128"/>
            </a:endParaRPr>
          </a:p>
        </p:txBody>
      </p:sp>
      <p:graphicFrame>
        <p:nvGraphicFramePr>
          <p:cNvPr id="830468" name="Group 4">
            <a:extLst>
              <a:ext uri="{FF2B5EF4-FFF2-40B4-BE49-F238E27FC236}">
                <a16:creationId xmlns:a16="http://schemas.microsoft.com/office/drawing/2014/main" id="{1B07BCBD-96DD-4826-843D-6E8907648C82}"/>
              </a:ext>
            </a:extLst>
          </p:cNvPr>
          <p:cNvGraphicFramePr>
            <a:graphicFrameLocks noGrp="1"/>
          </p:cNvGraphicFramePr>
          <p:nvPr/>
        </p:nvGraphicFramePr>
        <p:xfrm>
          <a:off x="539750" y="4868863"/>
          <a:ext cx="8291513" cy="1584325"/>
        </p:xfrm>
        <a:graphic>
          <a:graphicData uri="http://schemas.openxmlformats.org/drawingml/2006/table">
            <a:tbl>
              <a:tblPr/>
              <a:tblGrid>
                <a:gridCol w="2376336">
                  <a:extLst>
                    <a:ext uri="{9D8B030D-6E8A-4147-A177-3AD203B41FA5}">
                      <a16:colId xmlns:a16="http://schemas.microsoft.com/office/drawing/2014/main" val="20000"/>
                    </a:ext>
                  </a:extLst>
                </a:gridCol>
                <a:gridCol w="2957589">
                  <a:extLst>
                    <a:ext uri="{9D8B030D-6E8A-4147-A177-3AD203B41FA5}">
                      <a16:colId xmlns:a16="http://schemas.microsoft.com/office/drawing/2014/main" val="20001"/>
                    </a:ext>
                  </a:extLst>
                </a:gridCol>
                <a:gridCol w="2957589">
                  <a:extLst>
                    <a:ext uri="{9D8B030D-6E8A-4147-A177-3AD203B41FA5}">
                      <a16:colId xmlns:a16="http://schemas.microsoft.com/office/drawing/2014/main" val="20002"/>
                    </a:ext>
                  </a:extLst>
                </a:gridCol>
              </a:tblGrid>
              <a:tr h="682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業種</a:t>
                      </a:r>
                    </a:p>
                  </a:txBody>
                  <a:tcPr marL="91443" marR="9144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製造業等、社団・財団法人、</a:t>
                      </a:r>
                      <a:endParaRPr kumimoji="1" lang="en-US" altLang="ja-JP" sz="1600" b="1"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学校法人等</a:t>
                      </a:r>
                    </a:p>
                  </a:txBody>
                  <a:tcPr marL="91443" marR="914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小売業、サービス業、卸売業</a:t>
                      </a:r>
                    </a:p>
                  </a:txBody>
                  <a:tcPr marL="91443" marR="9144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19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年間売上高</a:t>
                      </a:r>
                    </a:p>
                  </a:txBody>
                  <a:tcPr marL="91443" marR="9144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２億４千万円以下</a:t>
                      </a:r>
                    </a:p>
                  </a:txBody>
                  <a:tcPr marL="91443" marR="914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７千万円以下</a:t>
                      </a:r>
                    </a:p>
                  </a:txBody>
                  <a:tcPr marL="91443" marR="9144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82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a:ln>
                            <a:noFill/>
                          </a:ln>
                          <a:solidFill>
                            <a:schemeClr val="tx1"/>
                          </a:solidFill>
                          <a:effectLst/>
                          <a:latin typeface="ＭＳ Ｐゴシック" pitchFamily="50" charset="-128"/>
                          <a:ea typeface="ＭＳ Ｐゴシック" pitchFamily="50" charset="-128"/>
                        </a:rPr>
                        <a:t>常時使用の従業員数</a:t>
                      </a:r>
                    </a:p>
                  </a:txBody>
                  <a:tcPr marL="91443" marR="9144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sng" strike="noStrike" cap="none" normalizeH="0" baseline="0" dirty="0">
                          <a:ln>
                            <a:noFill/>
                          </a:ln>
                          <a:solidFill>
                            <a:schemeClr val="tx1"/>
                          </a:solidFill>
                          <a:effectLst/>
                          <a:latin typeface="ＭＳ Ｐゴシック" pitchFamily="50" charset="-128"/>
                          <a:ea typeface="ＭＳ Ｐゴシック" pitchFamily="50" charset="-128"/>
                        </a:rPr>
                        <a:t>かつ</a:t>
                      </a:r>
                      <a:r>
                        <a:rPr kumimoji="1" lang="en-US" altLang="ja-JP" sz="1600" b="1" i="0" u="none" strike="noStrike" cap="none" normalizeH="0" baseline="0" dirty="0">
                          <a:ln>
                            <a:noFill/>
                          </a:ln>
                          <a:solidFill>
                            <a:schemeClr val="tx1"/>
                          </a:solidFill>
                          <a:effectLst/>
                          <a:latin typeface="ＭＳ Ｐゴシック" pitchFamily="50" charset="-128"/>
                          <a:ea typeface="ＭＳ Ｐゴシック" pitchFamily="50" charset="-128"/>
                        </a:rPr>
                        <a:t>20</a:t>
                      </a: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名以下</a:t>
                      </a:r>
                    </a:p>
                  </a:txBody>
                  <a:tcPr marL="91443" marR="914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sng" strike="noStrike" cap="none" normalizeH="0" baseline="0" dirty="0">
                          <a:ln>
                            <a:noFill/>
                          </a:ln>
                          <a:solidFill>
                            <a:schemeClr val="tx1"/>
                          </a:solidFill>
                          <a:effectLst/>
                          <a:latin typeface="ＭＳ Ｐゴシック" pitchFamily="50" charset="-128"/>
                          <a:ea typeface="ＭＳ Ｐゴシック" pitchFamily="50" charset="-128"/>
                        </a:rPr>
                        <a:t>かつ</a:t>
                      </a:r>
                      <a:r>
                        <a:rPr kumimoji="1" lang="ja-JP" altLang="en-US" sz="1600" b="1" i="0" u="none" strike="noStrike" cap="none" normalizeH="0" baseline="0" dirty="0">
                          <a:ln>
                            <a:noFill/>
                          </a:ln>
                          <a:solidFill>
                            <a:schemeClr val="tx1"/>
                          </a:solidFill>
                          <a:effectLst/>
                          <a:latin typeface="ＭＳ Ｐゴシック" pitchFamily="50" charset="-128"/>
                          <a:ea typeface="ＭＳ Ｐゴシック" pitchFamily="50" charset="-128"/>
                        </a:rPr>
                        <a:t>５名以下</a:t>
                      </a:r>
                    </a:p>
                  </a:txBody>
                  <a:tcPr marL="91443" marR="9144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61462" name="スライド番号プレースホルダー 1">
            <a:extLst>
              <a:ext uri="{FF2B5EF4-FFF2-40B4-BE49-F238E27FC236}">
                <a16:creationId xmlns:a16="http://schemas.microsoft.com/office/drawing/2014/main" id="{4F05FFBD-6E71-4124-B272-8EC3575A20F6}"/>
              </a:ext>
            </a:extLst>
          </p:cNvPr>
          <p:cNvSpPr>
            <a:spLocks noGrp="1"/>
          </p:cNvSpPr>
          <p:nvPr>
            <p:ph type="sldNum" sz="quarter" idx="12"/>
          </p:nvPr>
        </p:nvSpPr>
        <p:spPr>
          <a:xfrm>
            <a:off x="8593138" y="6524625"/>
            <a:ext cx="442912"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9D33771-0516-4D6C-A9C4-5CED94C5DD3F}" type="slidenum">
              <a:rPr lang="en-US" altLang="ja-JP" sz="1400" smtClean="0">
                <a:solidFill>
                  <a:srgbClr val="000000"/>
                </a:solidFill>
              </a:rPr>
              <a:pPr>
                <a:spcBef>
                  <a:spcPct val="0"/>
                </a:spcBef>
                <a:buFontTx/>
                <a:buNone/>
              </a:pPr>
              <a:t>18</a:t>
            </a:fld>
            <a:endParaRPr lang="en-US" altLang="ja-JP" sz="1400">
              <a:solidFill>
                <a:srgbClr val="000000"/>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56">
            <a:extLst>
              <a:ext uri="{FF2B5EF4-FFF2-40B4-BE49-F238E27FC236}">
                <a16:creationId xmlns:a16="http://schemas.microsoft.com/office/drawing/2014/main" id="{941E3C56-DA73-4288-B592-FA15B4854C36}"/>
              </a:ext>
            </a:extLst>
          </p:cNvPr>
          <p:cNvGrpSpPr>
            <a:grpSpLocks/>
          </p:cNvGrpSpPr>
          <p:nvPr/>
        </p:nvGrpSpPr>
        <p:grpSpPr bwMode="auto">
          <a:xfrm>
            <a:off x="3103563" y="2413000"/>
            <a:ext cx="1873250" cy="1301750"/>
            <a:chOff x="2608" y="2796"/>
            <a:chExt cx="414" cy="1456"/>
          </a:xfrm>
        </p:grpSpPr>
        <p:pic>
          <p:nvPicPr>
            <p:cNvPr id="63512" name="Picture 58" descr="img_5_14">
              <a:extLst>
                <a:ext uri="{FF2B5EF4-FFF2-40B4-BE49-F238E27FC236}">
                  <a16:creationId xmlns:a16="http://schemas.microsoft.com/office/drawing/2014/main" id="{3E00A4B4-EF86-4008-911C-15F176968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 y="3436"/>
              <a:ext cx="40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3" name="Picture 59" descr="img_5_14">
              <a:extLst>
                <a:ext uri="{FF2B5EF4-FFF2-40B4-BE49-F238E27FC236}">
                  <a16:creationId xmlns:a16="http://schemas.microsoft.com/office/drawing/2014/main" id="{4632D895-2146-4556-8537-6194DD43B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 y="3844"/>
              <a:ext cx="40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14" name="AutoShape 60">
              <a:extLst>
                <a:ext uri="{FF2B5EF4-FFF2-40B4-BE49-F238E27FC236}">
                  <a16:creationId xmlns:a16="http://schemas.microsoft.com/office/drawing/2014/main" id="{4DBF7396-2841-4C19-B954-6562F6615D43}"/>
                </a:ext>
              </a:extLst>
            </p:cNvPr>
            <p:cNvSpPr>
              <a:spLocks noChangeArrowheads="1"/>
            </p:cNvSpPr>
            <p:nvPr/>
          </p:nvSpPr>
          <p:spPr bwMode="auto">
            <a:xfrm>
              <a:off x="2608" y="2796"/>
              <a:ext cx="408" cy="571"/>
            </a:xfrm>
            <a:prstGeom prst="flowChartAlternateProces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latin typeface="ＭＳ ゴシック" panose="020B0609070205080204" pitchFamily="49" charset="-128"/>
                  <a:ea typeface="ＭＳ ゴシック" panose="020B0609070205080204" pitchFamily="49" charset="-128"/>
                </a:rPr>
                <a:t>ＰＢオーナー：Ａ社</a:t>
              </a:r>
            </a:p>
            <a:p>
              <a:pPr algn="ctr" eaLnBrk="1" hangingPunct="1">
                <a:spcBef>
                  <a:spcPct val="0"/>
                </a:spcBef>
                <a:buFontTx/>
                <a:buNone/>
              </a:pPr>
              <a:r>
                <a:rPr lang="ja-JP" altLang="en-US" sz="1600" b="1">
                  <a:solidFill>
                    <a:srgbClr val="000000"/>
                  </a:solidFill>
                  <a:latin typeface="ＭＳ ゴシック" panose="020B0609070205080204" pitchFamily="49" charset="-128"/>
                  <a:ea typeface="ＭＳ ゴシック" panose="020B0609070205080204" pitchFamily="49" charset="-128"/>
                </a:rPr>
                <a:t>（ＰＢ商品の販売者）</a:t>
              </a:r>
            </a:p>
          </p:txBody>
        </p:sp>
      </p:grpSp>
      <p:sp>
        <p:nvSpPr>
          <p:cNvPr id="63491" name="Text Box 74">
            <a:extLst>
              <a:ext uri="{FF2B5EF4-FFF2-40B4-BE49-F238E27FC236}">
                <a16:creationId xmlns:a16="http://schemas.microsoft.com/office/drawing/2014/main" id="{78F2276B-27B6-4CD3-ACE0-9D7A65B9EA5E}"/>
              </a:ext>
            </a:extLst>
          </p:cNvPr>
          <p:cNvSpPr txBox="1">
            <a:spLocks noChangeArrowheads="1"/>
          </p:cNvSpPr>
          <p:nvPr/>
        </p:nvSpPr>
        <p:spPr bwMode="auto">
          <a:xfrm>
            <a:off x="169863" y="842963"/>
            <a:ext cx="8877300" cy="1016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a:solidFill>
                  <a:srgbClr val="000000"/>
                </a:solidFill>
                <a:latin typeface="ＭＳ ゴシック" panose="020B0609070205080204" pitchFamily="49" charset="-128"/>
                <a:ea typeface="ＭＳ ゴシック" panose="020B0609070205080204" pitchFamily="49" charset="-128"/>
              </a:rPr>
              <a:t>容器の形状やデザイン、自社の商標の表示をプライベートブランド（ＰＢ）オーナー（下図Ａ社）が指定する場合、</a:t>
            </a:r>
            <a:r>
              <a:rPr lang="ja-JP" altLang="en-US" sz="2000">
                <a:solidFill>
                  <a:srgbClr val="FF0000"/>
                </a:solidFill>
                <a:latin typeface="ＭＳ ゴシック" panose="020B0609070205080204" pitchFamily="49" charset="-128"/>
                <a:ea typeface="ＭＳ ゴシック" panose="020B0609070205080204" pitchFamily="49" charset="-128"/>
              </a:rPr>
              <a:t>ＰＢオーナー（Ａ社）に</a:t>
            </a:r>
            <a:r>
              <a:rPr lang="en-US" altLang="ja-JP" sz="2000">
                <a:solidFill>
                  <a:srgbClr val="FF0000"/>
                </a:solidFill>
                <a:latin typeface="ＭＳ ゴシック" panose="020B0609070205080204" pitchFamily="49" charset="-128"/>
                <a:ea typeface="ＭＳ ゴシック" panose="020B0609070205080204" pitchFamily="49" charset="-128"/>
              </a:rPr>
              <a:t>『</a:t>
            </a:r>
            <a:r>
              <a:rPr lang="ja-JP" altLang="en-US" sz="2000">
                <a:solidFill>
                  <a:srgbClr val="FF0000"/>
                </a:solidFill>
                <a:latin typeface="ＭＳ ゴシック" panose="020B0609070205080204" pitchFamily="49" charset="-128"/>
                <a:ea typeface="ＭＳ ゴシック" panose="020B0609070205080204" pitchFamily="49" charset="-128"/>
              </a:rPr>
              <a:t>容器利用事業者</a:t>
            </a:r>
            <a:r>
              <a:rPr lang="en-US" altLang="ja-JP" sz="2000">
                <a:solidFill>
                  <a:srgbClr val="FF0000"/>
                </a:solidFill>
                <a:latin typeface="ＭＳ ゴシック" panose="020B0609070205080204" pitchFamily="49" charset="-128"/>
                <a:ea typeface="ＭＳ ゴシック" panose="020B0609070205080204" pitchFamily="49" charset="-128"/>
              </a:rPr>
              <a:t>』</a:t>
            </a:r>
            <a:r>
              <a:rPr lang="ja-JP" altLang="en-US" sz="2000">
                <a:solidFill>
                  <a:srgbClr val="FF0000"/>
                </a:solidFill>
                <a:latin typeface="ＭＳ ゴシック" panose="020B0609070205080204" pitchFamily="49" charset="-128"/>
                <a:ea typeface="ＭＳ ゴシック" panose="020B0609070205080204" pitchFamily="49" charset="-128"/>
              </a:rPr>
              <a:t>の義務が課される</a:t>
            </a:r>
            <a:r>
              <a:rPr lang="ja-JP" altLang="en-US" sz="2000">
                <a:solidFill>
                  <a:srgbClr val="000000"/>
                </a:solidFill>
                <a:latin typeface="ＭＳ ゴシック" panose="020B0609070205080204" pitchFamily="49" charset="-128"/>
                <a:ea typeface="ＭＳ ゴシック" panose="020B0609070205080204" pitchFamily="49" charset="-128"/>
              </a:rPr>
              <a:t>。</a:t>
            </a:r>
            <a:endParaRPr lang="en-US" altLang="ja-JP" sz="2000">
              <a:solidFill>
                <a:srgbClr val="000000"/>
              </a:solidFill>
              <a:latin typeface="ＭＳ ゴシック" panose="020B0609070205080204" pitchFamily="49" charset="-128"/>
              <a:ea typeface="ＭＳ ゴシック" panose="020B0609070205080204" pitchFamily="49" charset="-128"/>
            </a:endParaRPr>
          </a:p>
        </p:txBody>
      </p:sp>
      <p:sp>
        <p:nvSpPr>
          <p:cNvPr id="63492" name="Rectangle 78">
            <a:extLst>
              <a:ext uri="{FF2B5EF4-FFF2-40B4-BE49-F238E27FC236}">
                <a16:creationId xmlns:a16="http://schemas.microsoft.com/office/drawing/2014/main" id="{8D2DEAC3-BE6F-43A9-AF8D-DFDC1AEEDAEC}"/>
              </a:ext>
            </a:extLst>
          </p:cNvPr>
          <p:cNvSpPr>
            <a:spLocks noChangeArrowheads="1"/>
          </p:cNvSpPr>
          <p:nvPr/>
        </p:nvSpPr>
        <p:spPr bwMode="auto">
          <a:xfrm>
            <a:off x="2938463" y="2349500"/>
            <a:ext cx="2232025" cy="1447800"/>
          </a:xfrm>
          <a:prstGeom prst="rect">
            <a:avLst/>
          </a:prstGeom>
          <a:noFill/>
          <a:ln w="635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solidFill>
                <a:srgbClr val="000000"/>
              </a:solidFill>
            </a:endParaRPr>
          </a:p>
        </p:txBody>
      </p:sp>
      <p:grpSp>
        <p:nvGrpSpPr>
          <p:cNvPr id="63493" name="Group 91">
            <a:extLst>
              <a:ext uri="{FF2B5EF4-FFF2-40B4-BE49-F238E27FC236}">
                <a16:creationId xmlns:a16="http://schemas.microsoft.com/office/drawing/2014/main" id="{1CD73625-29BF-40B7-AD6F-E09CFA046373}"/>
              </a:ext>
            </a:extLst>
          </p:cNvPr>
          <p:cNvGrpSpPr>
            <a:grpSpLocks/>
          </p:cNvGrpSpPr>
          <p:nvPr/>
        </p:nvGrpSpPr>
        <p:grpSpPr bwMode="auto">
          <a:xfrm>
            <a:off x="976313" y="4791075"/>
            <a:ext cx="2108200" cy="1370013"/>
            <a:chOff x="1451" y="915"/>
            <a:chExt cx="500" cy="656"/>
          </a:xfrm>
        </p:grpSpPr>
        <p:pic>
          <p:nvPicPr>
            <p:cNvPr id="63510" name="Picture 92" descr="img_5_20">
              <a:extLst>
                <a:ext uri="{FF2B5EF4-FFF2-40B4-BE49-F238E27FC236}">
                  <a16:creationId xmlns:a16="http://schemas.microsoft.com/office/drawing/2014/main" id="{0F126646-9172-4270-B037-9F1988D5A8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083"/>
              <a:ext cx="454"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11" name="AutoShape 93">
              <a:extLst>
                <a:ext uri="{FF2B5EF4-FFF2-40B4-BE49-F238E27FC236}">
                  <a16:creationId xmlns:a16="http://schemas.microsoft.com/office/drawing/2014/main" id="{0E2E28FB-79C0-48E3-B1AB-53DC9700C7C0}"/>
                </a:ext>
              </a:extLst>
            </p:cNvPr>
            <p:cNvSpPr>
              <a:spLocks noChangeArrowheads="1"/>
            </p:cNvSpPr>
            <p:nvPr/>
          </p:nvSpPr>
          <p:spPr bwMode="auto">
            <a:xfrm>
              <a:off x="1451" y="915"/>
              <a:ext cx="500" cy="181"/>
            </a:xfrm>
            <a:prstGeom prst="flowChartAlternateProces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latin typeface="ＭＳ ゴシック" panose="020B0609070205080204" pitchFamily="49" charset="-128"/>
                  <a:ea typeface="ＭＳ ゴシック" panose="020B0609070205080204" pitchFamily="49" charset="-128"/>
                </a:rPr>
                <a:t>商品製造事業者：Ｂ社</a:t>
              </a:r>
            </a:p>
          </p:txBody>
        </p:sp>
      </p:grpSp>
      <p:pic>
        <p:nvPicPr>
          <p:cNvPr id="63494" name="Picture 95" descr="img_5_19">
            <a:extLst>
              <a:ext uri="{FF2B5EF4-FFF2-40B4-BE49-F238E27FC236}">
                <a16:creationId xmlns:a16="http://schemas.microsoft.com/office/drawing/2014/main" id="{F661A325-646C-4EB1-864A-A7DAE8214A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7650" y="5240338"/>
            <a:ext cx="143033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Text Box 99">
            <a:extLst>
              <a:ext uri="{FF2B5EF4-FFF2-40B4-BE49-F238E27FC236}">
                <a16:creationId xmlns:a16="http://schemas.microsoft.com/office/drawing/2014/main" id="{5FAFA654-C93F-4DB5-9951-78DD7C74AE7A}"/>
              </a:ext>
            </a:extLst>
          </p:cNvPr>
          <p:cNvSpPr txBox="1">
            <a:spLocks noChangeArrowheads="1"/>
          </p:cNvSpPr>
          <p:nvPr/>
        </p:nvSpPr>
        <p:spPr bwMode="auto">
          <a:xfrm>
            <a:off x="1679575" y="3975100"/>
            <a:ext cx="804863" cy="46196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a:solidFill>
                  <a:srgbClr val="0000FF"/>
                </a:solidFill>
                <a:latin typeface="ＭＳ ゴシック" panose="020B0609070205080204" pitchFamily="49" charset="-128"/>
                <a:ea typeface="ＭＳ ゴシック" panose="020B0609070205080204" pitchFamily="49" charset="-128"/>
              </a:rPr>
              <a:t>指示</a:t>
            </a:r>
          </a:p>
        </p:txBody>
      </p:sp>
      <p:sp>
        <p:nvSpPr>
          <p:cNvPr id="63496" name="Text Box 100">
            <a:extLst>
              <a:ext uri="{FF2B5EF4-FFF2-40B4-BE49-F238E27FC236}">
                <a16:creationId xmlns:a16="http://schemas.microsoft.com/office/drawing/2014/main" id="{C0A6C335-8474-40FA-AC64-8C2A77E5679F}"/>
              </a:ext>
            </a:extLst>
          </p:cNvPr>
          <p:cNvSpPr txBox="1">
            <a:spLocks noChangeArrowheads="1"/>
          </p:cNvSpPr>
          <p:nvPr/>
        </p:nvSpPr>
        <p:spPr bwMode="auto">
          <a:xfrm>
            <a:off x="3219450" y="4714875"/>
            <a:ext cx="1724025" cy="5540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00" b="1">
                <a:solidFill>
                  <a:srgbClr val="000000"/>
                </a:solidFill>
                <a:latin typeface="ＭＳ ゴシック" panose="020B0609070205080204" pitchFamily="49" charset="-128"/>
                <a:ea typeface="ＭＳ ゴシック" panose="020B0609070205080204" pitchFamily="49" charset="-128"/>
              </a:rPr>
              <a:t>小売店の指示どおりに</a:t>
            </a:r>
            <a:endParaRPr lang="en-US" altLang="ja-JP" sz="1200" b="1">
              <a:solidFill>
                <a:srgbClr val="000000"/>
              </a:solidFill>
              <a:latin typeface="ＭＳ ゴシック" panose="020B0609070205080204" pitchFamily="49" charset="-128"/>
              <a:ea typeface="ＭＳ ゴシック" panose="020B0609070205080204" pitchFamily="49" charset="-128"/>
            </a:endParaRPr>
          </a:p>
          <a:p>
            <a:pPr algn="ctr" eaLnBrk="1" hangingPunct="1">
              <a:spcBef>
                <a:spcPct val="50000"/>
              </a:spcBef>
              <a:buFontTx/>
              <a:buNone/>
            </a:pPr>
            <a:r>
              <a:rPr lang="ja-JP" altLang="en-US" sz="1200" b="1">
                <a:solidFill>
                  <a:srgbClr val="000000"/>
                </a:solidFill>
                <a:latin typeface="ＭＳ ゴシック" panose="020B0609070205080204" pitchFamily="49" charset="-128"/>
                <a:ea typeface="ＭＳ ゴシック" panose="020B0609070205080204" pitchFamily="49" charset="-128"/>
              </a:rPr>
              <a:t>容器を発注</a:t>
            </a:r>
          </a:p>
        </p:txBody>
      </p:sp>
      <p:sp>
        <p:nvSpPr>
          <p:cNvPr id="63497" name="AutoShape 88">
            <a:extLst>
              <a:ext uri="{FF2B5EF4-FFF2-40B4-BE49-F238E27FC236}">
                <a16:creationId xmlns:a16="http://schemas.microsoft.com/office/drawing/2014/main" id="{125E70CD-D05B-440F-8873-5FF381B9A3D9}"/>
              </a:ext>
            </a:extLst>
          </p:cNvPr>
          <p:cNvSpPr>
            <a:spLocks noChangeArrowheads="1"/>
          </p:cNvSpPr>
          <p:nvPr/>
        </p:nvSpPr>
        <p:spPr bwMode="auto">
          <a:xfrm rot="10800000">
            <a:off x="3535363" y="5270500"/>
            <a:ext cx="1073150" cy="215900"/>
          </a:xfrm>
          <a:prstGeom prst="leftArrow">
            <a:avLst>
              <a:gd name="adj1" fmla="val 50000"/>
              <a:gd name="adj2" fmla="val 50189"/>
            </a:avLst>
          </a:prstGeom>
          <a:solidFill>
            <a:srgbClr val="3333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solidFill>
                <a:srgbClr val="000000"/>
              </a:solidFill>
            </a:endParaRPr>
          </a:p>
        </p:txBody>
      </p:sp>
      <p:sp>
        <p:nvSpPr>
          <p:cNvPr id="63498" name="AutoShape 88">
            <a:extLst>
              <a:ext uri="{FF2B5EF4-FFF2-40B4-BE49-F238E27FC236}">
                <a16:creationId xmlns:a16="http://schemas.microsoft.com/office/drawing/2014/main" id="{E6677A6E-513E-4097-96FD-55807470E22B}"/>
              </a:ext>
            </a:extLst>
          </p:cNvPr>
          <p:cNvSpPr>
            <a:spLocks noChangeArrowheads="1"/>
          </p:cNvSpPr>
          <p:nvPr/>
        </p:nvSpPr>
        <p:spPr bwMode="auto">
          <a:xfrm rot="-3419492">
            <a:off x="2197894" y="4193382"/>
            <a:ext cx="865187" cy="215900"/>
          </a:xfrm>
          <a:prstGeom prst="leftArrow">
            <a:avLst>
              <a:gd name="adj1" fmla="val 50000"/>
              <a:gd name="adj2" fmla="val 50185"/>
            </a:avLst>
          </a:prstGeom>
          <a:solidFill>
            <a:srgbClr val="3333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solidFill>
                <a:srgbClr val="000000"/>
              </a:solidFill>
            </a:endParaRPr>
          </a:p>
        </p:txBody>
      </p:sp>
      <p:sp>
        <p:nvSpPr>
          <p:cNvPr id="63499" name="Rectangle 4">
            <a:extLst>
              <a:ext uri="{FF2B5EF4-FFF2-40B4-BE49-F238E27FC236}">
                <a16:creationId xmlns:a16="http://schemas.microsoft.com/office/drawing/2014/main" id="{2C85D01F-32CD-40F2-847A-5C69FEC36743}"/>
              </a:ext>
            </a:extLst>
          </p:cNvPr>
          <p:cNvSpPr>
            <a:spLocks noGrp="1" noChangeArrowheads="1"/>
          </p:cNvSpPr>
          <p:nvPr>
            <p:ph type="title" idx="4294967295"/>
          </p:nvPr>
        </p:nvSpPr>
        <p:spPr>
          <a:xfrm>
            <a:off x="144463" y="188913"/>
            <a:ext cx="8820150" cy="576262"/>
          </a:xfrm>
        </p:spPr>
        <p:txBody>
          <a:bodyPr/>
          <a:lstStyle/>
          <a:p>
            <a:r>
              <a:rPr lang="ja-JP" altLang="en-US" sz="2600" b="1">
                <a:latin typeface="ＭＳ ゴシック" panose="020B0609070205080204" pitchFamily="49" charset="-128"/>
                <a:ea typeface="ＭＳ ゴシック" panose="020B0609070205080204" pitchFamily="49" charset="-128"/>
              </a:rPr>
              <a:t>プライベートブランド（ＰＢ）商品の場合の再商品化義務</a:t>
            </a:r>
          </a:p>
        </p:txBody>
      </p:sp>
      <p:cxnSp>
        <p:nvCxnSpPr>
          <p:cNvPr id="3" name="直線矢印コネクタ 2">
            <a:extLst>
              <a:ext uri="{FF2B5EF4-FFF2-40B4-BE49-F238E27FC236}">
                <a16:creationId xmlns:a16="http://schemas.microsoft.com/office/drawing/2014/main" id="{AB8B7560-6A53-465A-9611-911C323DB735}"/>
              </a:ext>
            </a:extLst>
          </p:cNvPr>
          <p:cNvCxnSpPr/>
          <p:nvPr/>
        </p:nvCxnSpPr>
        <p:spPr>
          <a:xfrm flipV="1">
            <a:off x="2630488" y="3968750"/>
            <a:ext cx="520700" cy="755650"/>
          </a:xfrm>
          <a:prstGeom prst="straightConnector1">
            <a:avLst/>
          </a:prstGeom>
          <a:ln w="63500">
            <a:solidFill>
              <a:srgbClr val="FFCC99"/>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3501" name="Text Box 100">
            <a:extLst>
              <a:ext uri="{FF2B5EF4-FFF2-40B4-BE49-F238E27FC236}">
                <a16:creationId xmlns:a16="http://schemas.microsoft.com/office/drawing/2014/main" id="{9E99C609-F1C3-429D-8CF4-0085D1865D9E}"/>
              </a:ext>
            </a:extLst>
          </p:cNvPr>
          <p:cNvSpPr txBox="1">
            <a:spLocks noChangeArrowheads="1"/>
          </p:cNvSpPr>
          <p:nvPr/>
        </p:nvSpPr>
        <p:spPr bwMode="auto">
          <a:xfrm>
            <a:off x="2955925" y="4310063"/>
            <a:ext cx="598488" cy="3381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solidFill>
                  <a:srgbClr val="FF6600"/>
                </a:solidFill>
                <a:latin typeface="ＭＳ ゴシック" panose="020B0609070205080204" pitchFamily="49" charset="-128"/>
                <a:ea typeface="ＭＳ ゴシック" panose="020B0609070205080204" pitchFamily="49" charset="-128"/>
              </a:rPr>
              <a:t>納品</a:t>
            </a:r>
          </a:p>
        </p:txBody>
      </p:sp>
      <p:cxnSp>
        <p:nvCxnSpPr>
          <p:cNvPr id="32" name="直線矢印コネクタ 31">
            <a:extLst>
              <a:ext uri="{FF2B5EF4-FFF2-40B4-BE49-F238E27FC236}">
                <a16:creationId xmlns:a16="http://schemas.microsoft.com/office/drawing/2014/main" id="{6126EDAC-98C4-4DD8-A3CF-A140B5BB2494}"/>
              </a:ext>
            </a:extLst>
          </p:cNvPr>
          <p:cNvCxnSpPr/>
          <p:nvPr/>
        </p:nvCxnSpPr>
        <p:spPr>
          <a:xfrm flipH="1" flipV="1">
            <a:off x="3473450" y="5757863"/>
            <a:ext cx="1135063" cy="11112"/>
          </a:xfrm>
          <a:prstGeom prst="straightConnector1">
            <a:avLst/>
          </a:prstGeom>
          <a:ln w="63500">
            <a:solidFill>
              <a:srgbClr val="FFCC99"/>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3503" name="Text Box 100">
            <a:extLst>
              <a:ext uri="{FF2B5EF4-FFF2-40B4-BE49-F238E27FC236}">
                <a16:creationId xmlns:a16="http://schemas.microsoft.com/office/drawing/2014/main" id="{E5FF1FE2-92B6-4082-A9C8-6A57602E7EED}"/>
              </a:ext>
            </a:extLst>
          </p:cNvPr>
          <p:cNvSpPr txBox="1">
            <a:spLocks noChangeArrowheads="1"/>
          </p:cNvSpPr>
          <p:nvPr/>
        </p:nvSpPr>
        <p:spPr bwMode="auto">
          <a:xfrm>
            <a:off x="3835400" y="5803900"/>
            <a:ext cx="598488" cy="3381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solidFill>
                  <a:srgbClr val="FF6600"/>
                </a:solidFill>
                <a:latin typeface="ＭＳ ゴシック" panose="020B0609070205080204" pitchFamily="49" charset="-128"/>
                <a:ea typeface="ＭＳ ゴシック" panose="020B0609070205080204" pitchFamily="49" charset="-128"/>
              </a:rPr>
              <a:t>納品</a:t>
            </a:r>
          </a:p>
        </p:txBody>
      </p:sp>
      <p:sp>
        <p:nvSpPr>
          <p:cNvPr id="63504" name="Rectangle 78">
            <a:extLst>
              <a:ext uri="{FF2B5EF4-FFF2-40B4-BE49-F238E27FC236}">
                <a16:creationId xmlns:a16="http://schemas.microsoft.com/office/drawing/2014/main" id="{6E1C50A0-47B3-4583-8001-C232DFD86136}"/>
              </a:ext>
            </a:extLst>
          </p:cNvPr>
          <p:cNvSpPr>
            <a:spLocks noChangeArrowheads="1"/>
          </p:cNvSpPr>
          <p:nvPr/>
        </p:nvSpPr>
        <p:spPr bwMode="auto">
          <a:xfrm>
            <a:off x="755650" y="4835525"/>
            <a:ext cx="2500313" cy="1222375"/>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solidFill>
                <a:srgbClr val="000000"/>
              </a:solidFill>
            </a:endParaRPr>
          </a:p>
        </p:txBody>
      </p:sp>
      <p:sp>
        <p:nvSpPr>
          <p:cNvPr id="63505" name="スライド番号プレースホルダー 1">
            <a:extLst>
              <a:ext uri="{FF2B5EF4-FFF2-40B4-BE49-F238E27FC236}">
                <a16:creationId xmlns:a16="http://schemas.microsoft.com/office/drawing/2014/main" id="{1D906CEE-F1DE-4573-8B28-71AF0DC63780}"/>
              </a:ext>
            </a:extLst>
          </p:cNvPr>
          <p:cNvSpPr>
            <a:spLocks noGrp="1"/>
          </p:cNvSpPr>
          <p:nvPr>
            <p:ph type="sldNum" sz="quarter" idx="12"/>
          </p:nvPr>
        </p:nvSpPr>
        <p:spPr>
          <a:xfrm>
            <a:off x="6516688" y="6237288"/>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272D432-8BA3-40B9-8EB4-BFFFCE8C88F7}" type="slidenum">
              <a:rPr lang="en-US" altLang="ja-JP" sz="1400" smtClean="0">
                <a:solidFill>
                  <a:srgbClr val="000000"/>
                </a:solidFill>
              </a:rPr>
              <a:pPr>
                <a:spcBef>
                  <a:spcPct val="0"/>
                </a:spcBef>
                <a:buFontTx/>
                <a:buNone/>
              </a:pPr>
              <a:t>19</a:t>
            </a:fld>
            <a:endParaRPr lang="en-US" altLang="ja-JP" sz="1400">
              <a:solidFill>
                <a:srgbClr val="000000"/>
              </a:solidFill>
            </a:endParaRPr>
          </a:p>
        </p:txBody>
      </p:sp>
      <p:sp>
        <p:nvSpPr>
          <p:cNvPr id="63506" name="AutoShape 80">
            <a:extLst>
              <a:ext uri="{FF2B5EF4-FFF2-40B4-BE49-F238E27FC236}">
                <a16:creationId xmlns:a16="http://schemas.microsoft.com/office/drawing/2014/main" id="{AE3A92DB-C8DB-4730-A8D6-A53D6529801C}"/>
              </a:ext>
            </a:extLst>
          </p:cNvPr>
          <p:cNvSpPr>
            <a:spLocks noChangeArrowheads="1"/>
          </p:cNvSpPr>
          <p:nvPr/>
        </p:nvSpPr>
        <p:spPr bwMode="auto">
          <a:xfrm>
            <a:off x="5651500" y="2708275"/>
            <a:ext cx="3384550" cy="641350"/>
          </a:xfrm>
          <a:prstGeom prst="wedgeRoundRectCallout">
            <a:avLst>
              <a:gd name="adj1" fmla="val -64176"/>
              <a:gd name="adj2" fmla="val 8185"/>
              <a:gd name="adj3" fmla="val 16667"/>
            </a:avLst>
          </a:prstGeom>
          <a:solidFill>
            <a:srgbClr val="FFFFCC"/>
          </a:solidFill>
          <a:ln w="9525">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solidFill>
                  <a:srgbClr val="FF0000"/>
                </a:solidFill>
                <a:latin typeface="ＭＳ ゴシック" panose="020B0609070205080204" pitchFamily="49" charset="-128"/>
                <a:ea typeface="ＭＳ ゴシック" panose="020B0609070205080204" pitchFamily="49" charset="-128"/>
              </a:rPr>
              <a:t>Ａ社に容器利用事業者としての再商品化義務が課される</a:t>
            </a:r>
          </a:p>
        </p:txBody>
      </p:sp>
      <p:sp>
        <p:nvSpPr>
          <p:cNvPr id="63507" name="AutoShape 76">
            <a:extLst>
              <a:ext uri="{FF2B5EF4-FFF2-40B4-BE49-F238E27FC236}">
                <a16:creationId xmlns:a16="http://schemas.microsoft.com/office/drawing/2014/main" id="{89F9B9CD-0071-4196-8F15-DAA960CFF7B1}"/>
              </a:ext>
            </a:extLst>
          </p:cNvPr>
          <p:cNvSpPr>
            <a:spLocks noChangeArrowheads="1"/>
          </p:cNvSpPr>
          <p:nvPr/>
        </p:nvSpPr>
        <p:spPr bwMode="auto">
          <a:xfrm>
            <a:off x="6489700" y="4025900"/>
            <a:ext cx="2160588" cy="650875"/>
          </a:xfrm>
          <a:prstGeom prst="wedgeRoundRectCallout">
            <a:avLst>
              <a:gd name="adj1" fmla="val -44889"/>
              <a:gd name="adj2" fmla="val 68949"/>
              <a:gd name="adj3" fmla="val 16667"/>
            </a:avLst>
          </a:prstGeom>
          <a:solidFill>
            <a:schemeClr val="bg1"/>
          </a:solidFill>
          <a:ln w="9525">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solidFill>
                  <a:srgbClr val="000000"/>
                </a:solidFill>
                <a:latin typeface="ＭＳ ゴシック" panose="020B0609070205080204" pitchFamily="49" charset="-128"/>
                <a:ea typeface="ＭＳ ゴシック" panose="020B0609070205080204" pitchFamily="49" charset="-128"/>
              </a:rPr>
              <a:t>容器製造等事業者の義務はＣ社</a:t>
            </a:r>
          </a:p>
        </p:txBody>
      </p:sp>
      <p:sp>
        <p:nvSpPr>
          <p:cNvPr id="63508" name="正方形/長方形 3">
            <a:extLst>
              <a:ext uri="{FF2B5EF4-FFF2-40B4-BE49-F238E27FC236}">
                <a16:creationId xmlns:a16="http://schemas.microsoft.com/office/drawing/2014/main" id="{6619652D-DAAD-4777-8340-61E51830B558}"/>
              </a:ext>
            </a:extLst>
          </p:cNvPr>
          <p:cNvSpPr>
            <a:spLocks noChangeArrowheads="1"/>
          </p:cNvSpPr>
          <p:nvPr/>
        </p:nvSpPr>
        <p:spPr bwMode="auto">
          <a:xfrm>
            <a:off x="4932363" y="4821238"/>
            <a:ext cx="2354262" cy="1236662"/>
          </a:xfrm>
          <a:prstGeom prst="rect">
            <a:avLst/>
          </a:prstGeom>
          <a:noFill/>
          <a:ln w="63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rPr>
              <a:t>容器製造事業者：Ｃ社</a:t>
            </a:r>
          </a:p>
          <a:p>
            <a:pPr algn="ctr" eaLnBrk="1" hangingPunct="1">
              <a:spcBef>
                <a:spcPct val="0"/>
              </a:spcBef>
              <a:buFontTx/>
              <a:buNone/>
            </a:pPr>
            <a:endParaRPr lang="ja-JP" altLang="en-US" sz="1800">
              <a:solidFill>
                <a:srgbClr val="000000"/>
              </a:solidFill>
            </a:endParaRPr>
          </a:p>
        </p:txBody>
      </p:sp>
      <p:sp>
        <p:nvSpPr>
          <p:cNvPr id="63509" name="AutoShape 80">
            <a:extLst>
              <a:ext uri="{FF2B5EF4-FFF2-40B4-BE49-F238E27FC236}">
                <a16:creationId xmlns:a16="http://schemas.microsoft.com/office/drawing/2014/main" id="{E5A5709F-2CD5-4A70-8DC4-C985FA04D01B}"/>
              </a:ext>
            </a:extLst>
          </p:cNvPr>
          <p:cNvSpPr>
            <a:spLocks noChangeArrowheads="1"/>
          </p:cNvSpPr>
          <p:nvPr/>
        </p:nvSpPr>
        <p:spPr bwMode="auto">
          <a:xfrm>
            <a:off x="144463" y="3043238"/>
            <a:ext cx="2160587" cy="682625"/>
          </a:xfrm>
          <a:prstGeom prst="wedgeRoundRectCallout">
            <a:avLst>
              <a:gd name="adj1" fmla="val -1060"/>
              <a:gd name="adj2" fmla="val 206495"/>
              <a:gd name="adj3" fmla="val 16667"/>
            </a:avLst>
          </a:prstGeom>
          <a:solidFill>
            <a:srgbClr val="FFFFCC"/>
          </a:solidFill>
          <a:ln w="9525">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solidFill>
                  <a:srgbClr val="FF0000"/>
                </a:solidFill>
                <a:latin typeface="ＭＳ ゴシック" panose="020B0609070205080204" pitchFamily="49" charset="-128"/>
                <a:ea typeface="ＭＳ ゴシック" panose="020B0609070205080204" pitchFamily="49" charset="-128"/>
              </a:rPr>
              <a:t>Ｂ社に再商品化</a:t>
            </a:r>
            <a:endParaRPr lang="en-US" altLang="ja-JP" sz="1800">
              <a:solidFill>
                <a:srgbClr val="FF0000"/>
              </a:solidFill>
              <a:latin typeface="ＭＳ ゴシック" panose="020B0609070205080204" pitchFamily="49" charset="-128"/>
              <a:ea typeface="ＭＳ ゴシック" panose="020B0609070205080204" pitchFamily="49" charset="-128"/>
            </a:endParaRPr>
          </a:p>
          <a:p>
            <a:pPr algn="ctr" eaLnBrk="1" hangingPunct="1">
              <a:spcBef>
                <a:spcPct val="0"/>
              </a:spcBef>
              <a:buFontTx/>
              <a:buNone/>
            </a:pPr>
            <a:r>
              <a:rPr lang="ja-JP" altLang="en-US" sz="1800">
                <a:solidFill>
                  <a:srgbClr val="FF0000"/>
                </a:solidFill>
                <a:latin typeface="ＭＳ ゴシック" panose="020B0609070205080204" pitchFamily="49" charset="-128"/>
                <a:ea typeface="ＭＳ ゴシック" panose="020B0609070205080204" pitchFamily="49" charset="-128"/>
              </a:rPr>
              <a:t>義務は課されない</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2441285-0578-4445-9CB4-3BCF8240D174}"/>
              </a:ext>
            </a:extLst>
          </p:cNvPr>
          <p:cNvSpPr>
            <a:spLocks noGrp="1" noChangeArrowheads="1"/>
          </p:cNvSpPr>
          <p:nvPr>
            <p:ph type="title"/>
          </p:nvPr>
        </p:nvSpPr>
        <p:spPr>
          <a:xfrm>
            <a:off x="3203575" y="333375"/>
            <a:ext cx="2100263" cy="576263"/>
          </a:xfrm>
        </p:spPr>
        <p:txBody>
          <a:bodyPr>
            <a:normAutofit fontScale="90000"/>
          </a:bodyPr>
          <a:lstStyle/>
          <a:p>
            <a:pPr eaLnBrk="1" hangingPunct="1">
              <a:defRPr/>
            </a:pPr>
            <a:r>
              <a:rPr lang="ja-JP" altLang="en-US" dirty="0">
                <a:latin typeface="ＭＳ ゴシック" panose="020B0609070205080204" pitchFamily="49" charset="-128"/>
                <a:ea typeface="ＭＳ ゴシック" panose="020B0609070205080204" pitchFamily="49" charset="-128"/>
              </a:rPr>
              <a:t>目　　　次</a:t>
            </a:r>
          </a:p>
        </p:txBody>
      </p:sp>
      <p:sp>
        <p:nvSpPr>
          <p:cNvPr id="31747" name="スライド番号プレースホルダー 1">
            <a:extLst>
              <a:ext uri="{FF2B5EF4-FFF2-40B4-BE49-F238E27FC236}">
                <a16:creationId xmlns:a16="http://schemas.microsoft.com/office/drawing/2014/main" id="{3A0B4C90-EBBA-4E59-8F87-CD995C5FCC8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4975ABB0-271A-406C-8595-D362D6464F5C}" type="slidenum">
              <a:rPr lang="en-US" altLang="ja-JP" sz="1400" smtClean="0"/>
              <a:pPr>
                <a:spcBef>
                  <a:spcPct val="0"/>
                </a:spcBef>
                <a:buFontTx/>
                <a:buNone/>
              </a:pPr>
              <a:t>2</a:t>
            </a:fld>
            <a:endParaRPr lang="en-US" altLang="ja-JP" sz="1400"/>
          </a:p>
        </p:txBody>
      </p:sp>
      <p:sp>
        <p:nvSpPr>
          <p:cNvPr id="31748" name="Rectangle 4">
            <a:extLst>
              <a:ext uri="{FF2B5EF4-FFF2-40B4-BE49-F238E27FC236}">
                <a16:creationId xmlns:a16="http://schemas.microsoft.com/office/drawing/2014/main" id="{F9ACBB3F-254F-4FC3-94CF-F12D6EADD18B}"/>
              </a:ext>
            </a:extLst>
          </p:cNvPr>
          <p:cNvSpPr>
            <a:spLocks noChangeArrowheads="1"/>
          </p:cNvSpPr>
          <p:nvPr/>
        </p:nvSpPr>
        <p:spPr bwMode="auto">
          <a:xfrm>
            <a:off x="323850" y="1052513"/>
            <a:ext cx="8712200" cy="517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85850" indent="-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 typeface="ＭＳ Ｐゴシック" panose="020B0600070205080204" pitchFamily="50" charset="-128"/>
              <a:buAutoNum type="arabicPeriod"/>
            </a:pPr>
            <a:r>
              <a:rPr lang="ja-JP" altLang="en-US" sz="2800">
                <a:solidFill>
                  <a:schemeClr val="tx2"/>
                </a:solidFill>
                <a:latin typeface="ＭＳ ゴシック" panose="020B0609070205080204" pitchFamily="49" charset="-128"/>
                <a:ea typeface="ＭＳ ゴシック" panose="020B0609070205080204" pitchFamily="49" charset="-128"/>
              </a:rPr>
              <a:t>はじめに</a:t>
            </a:r>
            <a:endParaRPr lang="en-US" altLang="ja-JP" sz="2800">
              <a:solidFill>
                <a:schemeClr val="tx2"/>
              </a:solidFill>
              <a:latin typeface="ＭＳ ゴシック" panose="020B0609070205080204" pitchFamily="49" charset="-128"/>
              <a:ea typeface="ＭＳ ゴシック" panose="020B0609070205080204" pitchFamily="49" charset="-128"/>
            </a:endParaRPr>
          </a:p>
          <a:p>
            <a:pPr eaLnBrk="1" hangingPunct="1">
              <a:lnSpc>
                <a:spcPct val="150000"/>
              </a:lnSpc>
              <a:spcBef>
                <a:spcPct val="0"/>
              </a:spcBef>
              <a:buFont typeface="ＭＳ Ｐゴシック" panose="020B0600070205080204" pitchFamily="50" charset="-128"/>
              <a:buAutoNum type="arabicPeriod"/>
            </a:pPr>
            <a:r>
              <a:rPr lang="ja-JP" altLang="en-US" sz="2800">
                <a:solidFill>
                  <a:schemeClr val="tx2"/>
                </a:solidFill>
                <a:latin typeface="ＭＳ ゴシック" panose="020B0609070205080204" pitchFamily="49" charset="-128"/>
                <a:ea typeface="ＭＳ ゴシック" panose="020B0609070205080204" pitchFamily="49" charset="-128"/>
              </a:rPr>
              <a:t>容器包装リサイクル制度の概要</a:t>
            </a:r>
          </a:p>
          <a:p>
            <a:pPr eaLnBrk="1" hangingPunct="1">
              <a:lnSpc>
                <a:spcPct val="150000"/>
              </a:lnSpc>
              <a:spcBef>
                <a:spcPct val="0"/>
              </a:spcBef>
              <a:buFont typeface="ＭＳ Ｐゴシック" panose="020B0600070205080204" pitchFamily="50" charset="-128"/>
              <a:buAutoNum type="arabicPeriod"/>
            </a:pPr>
            <a:r>
              <a:rPr lang="ja-JP" altLang="en-US" sz="2800">
                <a:solidFill>
                  <a:schemeClr val="tx2"/>
                </a:solidFill>
                <a:latin typeface="ＭＳ ゴシック" panose="020B0609070205080204" pitchFamily="49" charset="-128"/>
                <a:ea typeface="ＭＳ ゴシック" panose="020B0609070205080204" pitchFamily="49" charset="-128"/>
              </a:rPr>
              <a:t>特定事業者が負担する再商品化委託料金</a:t>
            </a:r>
          </a:p>
          <a:p>
            <a:pPr eaLnBrk="1" hangingPunct="1">
              <a:lnSpc>
                <a:spcPct val="150000"/>
              </a:lnSpc>
              <a:spcBef>
                <a:spcPct val="0"/>
              </a:spcBef>
              <a:buFont typeface="ＭＳ Ｐゴシック" panose="020B0600070205080204" pitchFamily="50" charset="-128"/>
              <a:buAutoNum type="arabicPeriod"/>
            </a:pPr>
            <a:r>
              <a:rPr lang="ja-JP" altLang="en-US" sz="2800">
                <a:solidFill>
                  <a:schemeClr val="tx2"/>
                </a:solidFill>
                <a:latin typeface="ＭＳ ゴシック" panose="020B0609070205080204" pitchFamily="49" charset="-128"/>
                <a:ea typeface="ＭＳ ゴシック" panose="020B0609070205080204" pitchFamily="49" charset="-128"/>
              </a:rPr>
              <a:t>リサイクルの状況と成果</a:t>
            </a:r>
          </a:p>
          <a:p>
            <a:pPr eaLnBrk="1" hangingPunct="1">
              <a:lnSpc>
                <a:spcPct val="150000"/>
              </a:lnSpc>
              <a:spcBef>
                <a:spcPct val="0"/>
              </a:spcBef>
              <a:buFont typeface="ＭＳ Ｐゴシック" panose="020B0600070205080204" pitchFamily="50" charset="-128"/>
              <a:buAutoNum type="arabicPeriod"/>
            </a:pPr>
            <a:r>
              <a:rPr lang="ja-JP" altLang="en-US" sz="2800">
                <a:solidFill>
                  <a:schemeClr val="tx2"/>
                </a:solidFill>
                <a:latin typeface="ＭＳ ゴシック" panose="020B0609070205080204" pitchFamily="49" charset="-128"/>
                <a:ea typeface="ＭＳ ゴシック" panose="020B0609070205080204" pitchFamily="49" charset="-128"/>
              </a:rPr>
              <a:t>その他</a:t>
            </a:r>
            <a:endParaRPr lang="en-US" altLang="ja-JP" sz="2800">
              <a:solidFill>
                <a:schemeClr val="tx2"/>
              </a:solidFill>
              <a:latin typeface="ＭＳ ゴシック" panose="020B0609070205080204" pitchFamily="49" charset="-128"/>
              <a:ea typeface="ＭＳ ゴシック" panose="020B0609070205080204" pitchFamily="49" charset="-128"/>
            </a:endParaRPr>
          </a:p>
          <a:p>
            <a:pPr lvl="1" eaLnBrk="1" hangingPunct="1">
              <a:lnSpc>
                <a:spcPct val="150000"/>
              </a:lnSpc>
              <a:spcBef>
                <a:spcPct val="0"/>
              </a:spcBef>
              <a:buFont typeface="Arial" panose="020B0604020202020204" pitchFamily="34" charset="0"/>
              <a:buChar char="○"/>
            </a:pPr>
            <a:r>
              <a:rPr lang="ja-JP" altLang="en-US" sz="2000">
                <a:solidFill>
                  <a:schemeClr val="tx2"/>
                </a:solidFill>
                <a:latin typeface="ＭＳ ゴシック" panose="020B0609070205080204" pitchFamily="49" charset="-128"/>
                <a:ea typeface="ＭＳ ゴシック" panose="020B0609070205080204" pitchFamily="49" charset="-128"/>
              </a:rPr>
              <a:t>識別表示について</a:t>
            </a:r>
            <a:endParaRPr lang="en-US" altLang="ja-JP" sz="2000">
              <a:solidFill>
                <a:schemeClr val="tx2"/>
              </a:solidFill>
              <a:latin typeface="ＭＳ ゴシック" panose="020B0609070205080204" pitchFamily="49" charset="-128"/>
              <a:ea typeface="ＭＳ ゴシック" panose="020B0609070205080204" pitchFamily="49" charset="-128"/>
            </a:endParaRPr>
          </a:p>
          <a:p>
            <a:pPr lvl="1" eaLnBrk="1" hangingPunct="1">
              <a:lnSpc>
                <a:spcPct val="150000"/>
              </a:lnSpc>
              <a:spcBef>
                <a:spcPct val="0"/>
              </a:spcBef>
              <a:buFont typeface="Arial" panose="020B0604020202020204" pitchFamily="34" charset="0"/>
              <a:buChar char="○"/>
            </a:pPr>
            <a:r>
              <a:rPr lang="ja-JP" altLang="en-US" sz="2000">
                <a:solidFill>
                  <a:schemeClr val="tx2"/>
                </a:solidFill>
                <a:latin typeface="ＭＳ ゴシック" panose="020B0609070205080204" pitchFamily="49" charset="-128"/>
                <a:ea typeface="ＭＳ ゴシック" panose="020B0609070205080204" pitchFamily="49" charset="-128"/>
              </a:rPr>
              <a:t>リチウムイオン電池等の発火物が原因になる発煙・発火トラブル</a:t>
            </a:r>
          </a:p>
          <a:p>
            <a:pPr lvl="1" eaLnBrk="1" hangingPunct="1">
              <a:lnSpc>
                <a:spcPct val="150000"/>
              </a:lnSpc>
              <a:spcBef>
                <a:spcPct val="0"/>
              </a:spcBef>
              <a:buFont typeface="Arial" panose="020B0604020202020204" pitchFamily="34" charset="0"/>
              <a:buChar char="○"/>
            </a:pPr>
            <a:r>
              <a:rPr lang="ja-JP" altLang="en-US" sz="2000">
                <a:solidFill>
                  <a:schemeClr val="tx2"/>
                </a:solidFill>
                <a:latin typeface="ＭＳ ゴシック" panose="020B0609070205080204" pitchFamily="49" charset="-128"/>
                <a:ea typeface="ＭＳ ゴシック" panose="020B0609070205080204" pitchFamily="49" charset="-128"/>
              </a:rPr>
              <a:t>プラスチック資源循環促進法について</a:t>
            </a:r>
            <a:endParaRPr lang="en-US" altLang="ja-JP" sz="2000">
              <a:solidFill>
                <a:schemeClr val="tx2"/>
              </a:solidFill>
              <a:latin typeface="ＭＳ ゴシック" panose="020B0609070205080204" pitchFamily="49" charset="-128"/>
              <a:ea typeface="ＭＳ ゴシック" panose="020B0609070205080204" pitchFamily="49" charset="-128"/>
            </a:endParaRPr>
          </a:p>
          <a:p>
            <a:pPr lvl="1" eaLnBrk="1" hangingPunct="1">
              <a:lnSpc>
                <a:spcPct val="150000"/>
              </a:lnSpc>
              <a:spcBef>
                <a:spcPct val="0"/>
              </a:spcBef>
              <a:buFont typeface="Arial" panose="020B0604020202020204" pitchFamily="34" charset="0"/>
              <a:buChar char="○"/>
            </a:pPr>
            <a:r>
              <a:rPr lang="ja-JP" altLang="en-US" sz="2000">
                <a:solidFill>
                  <a:schemeClr val="tx2"/>
                </a:solidFill>
                <a:latin typeface="ＭＳ ゴシック" panose="020B0609070205080204" pitchFamily="49" charset="-128"/>
                <a:ea typeface="ＭＳ ゴシック" panose="020B0609070205080204" pitchFamily="49" charset="-128"/>
              </a:rPr>
              <a:t>公益財団法人日本容器包装リサイクル協会について</a:t>
            </a:r>
            <a:endParaRPr lang="en-US" altLang="ja-JP" sz="2000">
              <a:solidFill>
                <a:schemeClr val="tx2"/>
              </a:solidFill>
              <a:latin typeface="ＭＳ ゴシック" panose="020B0609070205080204" pitchFamily="49" charset="-128"/>
              <a:ea typeface="ＭＳ ゴシック" panose="020B0609070205080204" pitchFamily="49" charset="-128"/>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図 24">
            <a:extLst>
              <a:ext uri="{FF2B5EF4-FFF2-40B4-BE49-F238E27FC236}">
                <a16:creationId xmlns:a16="http://schemas.microsoft.com/office/drawing/2014/main" id="{CD7F4BC1-5E5F-4B22-B7D9-1C3A7E58AB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450" y="2165350"/>
            <a:ext cx="7334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図 25">
            <a:extLst>
              <a:ext uri="{FF2B5EF4-FFF2-40B4-BE49-F238E27FC236}">
                <a16:creationId xmlns:a16="http://schemas.microsoft.com/office/drawing/2014/main" id="{EBB45B26-8BFC-4565-B224-0FDC8413C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850" y="2106613"/>
            <a:ext cx="8382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95">
            <a:extLst>
              <a:ext uri="{FF2B5EF4-FFF2-40B4-BE49-F238E27FC236}">
                <a16:creationId xmlns:a16="http://schemas.microsoft.com/office/drawing/2014/main" id="{E781CD54-FC2A-437C-883E-B68DE9E468A7}"/>
              </a:ext>
            </a:extLst>
          </p:cNvPr>
          <p:cNvSpPr>
            <a:spLocks noChangeArrowheads="1"/>
          </p:cNvSpPr>
          <p:nvPr/>
        </p:nvSpPr>
        <p:spPr bwMode="auto">
          <a:xfrm>
            <a:off x="2879725" y="3522663"/>
            <a:ext cx="1743075" cy="390525"/>
          </a:xfrm>
          <a:prstGeom prst="rect">
            <a:avLst/>
          </a:prstGeom>
          <a:solidFill>
            <a:srgbClr val="FFFFFF"/>
          </a:solidFill>
          <a:ln w="12700">
            <a:solidFill>
              <a:srgbClr val="000000"/>
            </a:solidFill>
            <a:miter lim="800000"/>
            <a:headEnd/>
            <a:tailEnd/>
          </a:ln>
        </p:spPr>
        <p:txBody>
          <a:bodyPr lIns="45720" tIns="18288" rIns="45720" bIns="1828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a:solidFill>
                  <a:srgbClr val="000000"/>
                </a:solidFill>
                <a:latin typeface="ＭＳ ゴシック" panose="020B0609070205080204" pitchFamily="49" charset="-128"/>
                <a:ea typeface="ＭＳ ゴシック" panose="020B0609070205080204" pitchFamily="49" charset="-128"/>
              </a:rPr>
              <a:t>商社：Ａ社</a:t>
            </a:r>
          </a:p>
        </p:txBody>
      </p:sp>
      <p:pic>
        <p:nvPicPr>
          <p:cNvPr id="65541" name="図 30">
            <a:extLst>
              <a:ext uri="{FF2B5EF4-FFF2-40B4-BE49-F238E27FC236}">
                <a16:creationId xmlns:a16="http://schemas.microsoft.com/office/drawing/2014/main" id="{0B180EBB-C822-490B-BDDE-CEFA8BE4DA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 y="4365625"/>
            <a:ext cx="17653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Rectangle 94">
            <a:extLst>
              <a:ext uri="{FF2B5EF4-FFF2-40B4-BE49-F238E27FC236}">
                <a16:creationId xmlns:a16="http://schemas.microsoft.com/office/drawing/2014/main" id="{02EAF61B-1376-4718-8B51-EBA7FBC79114}"/>
              </a:ext>
            </a:extLst>
          </p:cNvPr>
          <p:cNvSpPr>
            <a:spLocks noChangeArrowheads="1"/>
          </p:cNvSpPr>
          <p:nvPr/>
        </p:nvSpPr>
        <p:spPr bwMode="auto">
          <a:xfrm>
            <a:off x="3186113" y="5129213"/>
            <a:ext cx="1552575" cy="407987"/>
          </a:xfrm>
          <a:prstGeom prst="rect">
            <a:avLst/>
          </a:prstGeom>
          <a:solidFill>
            <a:srgbClr val="FFFFFF"/>
          </a:solidFill>
          <a:ln w="12700">
            <a:solidFill>
              <a:srgbClr val="000000"/>
            </a:solidFill>
            <a:miter lim="800000"/>
            <a:headEnd/>
            <a:tailEnd/>
          </a:ln>
        </p:spPr>
        <p:txBody>
          <a:bodyPr lIns="45720" tIns="18288" rIns="45720" bIns="1828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a:solidFill>
                  <a:srgbClr val="000000"/>
                </a:solidFill>
                <a:latin typeface="ＭＳ ゴシック" panose="020B0609070205080204" pitchFamily="49" charset="-128"/>
                <a:ea typeface="ＭＳ ゴシック" panose="020B0609070205080204" pitchFamily="49" charset="-128"/>
              </a:rPr>
              <a:t>輸入会社：Ｂ社</a:t>
            </a:r>
          </a:p>
        </p:txBody>
      </p:sp>
      <p:pic>
        <p:nvPicPr>
          <p:cNvPr id="65543" name="図 32">
            <a:extLst>
              <a:ext uri="{FF2B5EF4-FFF2-40B4-BE49-F238E27FC236}">
                <a16:creationId xmlns:a16="http://schemas.microsoft.com/office/drawing/2014/main" id="{D410E5EE-1D7E-4631-A5BE-6961F06A9D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563" y="4897438"/>
            <a:ext cx="10953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Rectangle 97">
            <a:extLst>
              <a:ext uri="{FF2B5EF4-FFF2-40B4-BE49-F238E27FC236}">
                <a16:creationId xmlns:a16="http://schemas.microsoft.com/office/drawing/2014/main" id="{5CD500B3-0625-4DBF-ABD6-50AE4702CDD8}"/>
              </a:ext>
            </a:extLst>
          </p:cNvPr>
          <p:cNvSpPr>
            <a:spLocks noChangeArrowheads="1"/>
          </p:cNvSpPr>
          <p:nvPr/>
        </p:nvSpPr>
        <p:spPr bwMode="auto">
          <a:xfrm>
            <a:off x="76200" y="5446713"/>
            <a:ext cx="1943100" cy="466725"/>
          </a:xfrm>
          <a:prstGeom prst="rect">
            <a:avLst/>
          </a:prstGeom>
          <a:solidFill>
            <a:srgbClr val="C0C0C0"/>
          </a:solidFill>
          <a:ln w="12700">
            <a:solidFill>
              <a:srgbClr val="000000"/>
            </a:solidFill>
            <a:miter lim="800000"/>
            <a:headEnd/>
            <a:tailEnd/>
          </a:ln>
        </p:spPr>
        <p:txBody>
          <a:bodyPr lIns="45720" tIns="18288" rIns="45720" bIns="1828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1600"/>
              </a:lnSpc>
              <a:spcBef>
                <a:spcPct val="0"/>
              </a:spcBef>
              <a:buFontTx/>
              <a:buNone/>
            </a:pPr>
            <a:r>
              <a:rPr lang="ja-JP" altLang="en-US" sz="1400" b="1">
                <a:solidFill>
                  <a:srgbClr val="000000"/>
                </a:solidFill>
                <a:latin typeface="ＭＳ ゴシック" panose="020B0609070205080204" pitchFamily="49" charset="-128"/>
                <a:ea typeface="ＭＳ ゴシック" panose="020B0609070205080204" pitchFamily="49" charset="-128"/>
              </a:rPr>
              <a:t>海外の</a:t>
            </a:r>
            <a:endParaRPr lang="en-US" altLang="ja-JP" sz="1400" b="1">
              <a:solidFill>
                <a:srgbClr val="000000"/>
              </a:solidFill>
              <a:latin typeface="ＭＳ ゴシック" panose="020B0609070205080204" pitchFamily="49" charset="-128"/>
              <a:ea typeface="ＭＳ ゴシック" panose="020B0609070205080204" pitchFamily="49" charset="-128"/>
            </a:endParaRPr>
          </a:p>
          <a:p>
            <a:pPr algn="ctr" eaLnBrk="1" hangingPunct="1">
              <a:lnSpc>
                <a:spcPts val="1600"/>
              </a:lnSpc>
              <a:spcBef>
                <a:spcPct val="0"/>
              </a:spcBef>
              <a:buFontTx/>
              <a:buNone/>
            </a:pPr>
            <a:r>
              <a:rPr lang="ja-JP" altLang="en-US" sz="1400" b="1">
                <a:solidFill>
                  <a:srgbClr val="000000"/>
                </a:solidFill>
                <a:latin typeface="ＭＳ ゴシック" panose="020B0609070205080204" pitchFamily="49" charset="-128"/>
                <a:ea typeface="ＭＳ ゴシック" panose="020B0609070205080204" pitchFamily="49" charset="-128"/>
              </a:rPr>
              <a:t>ワインメーカー</a:t>
            </a:r>
          </a:p>
        </p:txBody>
      </p:sp>
      <p:pic>
        <p:nvPicPr>
          <p:cNvPr id="65545" name="図 41">
            <a:extLst>
              <a:ext uri="{FF2B5EF4-FFF2-40B4-BE49-F238E27FC236}">
                <a16:creationId xmlns:a16="http://schemas.microsoft.com/office/drawing/2014/main" id="{71A9B2B7-B381-45E3-9703-77C3B5D42F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5750" y="3333750"/>
            <a:ext cx="10858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図 42">
            <a:extLst>
              <a:ext uri="{FF2B5EF4-FFF2-40B4-BE49-F238E27FC236}">
                <a16:creationId xmlns:a16="http://schemas.microsoft.com/office/drawing/2014/main" id="{EB750208-51DE-4948-89DE-5785F8AF7F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0950" y="3076575"/>
            <a:ext cx="1428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7" name="Rectangle 96">
            <a:extLst>
              <a:ext uri="{FF2B5EF4-FFF2-40B4-BE49-F238E27FC236}">
                <a16:creationId xmlns:a16="http://schemas.microsoft.com/office/drawing/2014/main" id="{012112EE-D7DA-45B6-AE4F-55819997C353}"/>
              </a:ext>
            </a:extLst>
          </p:cNvPr>
          <p:cNvSpPr>
            <a:spLocks noChangeArrowheads="1"/>
          </p:cNvSpPr>
          <p:nvPr/>
        </p:nvSpPr>
        <p:spPr bwMode="auto">
          <a:xfrm>
            <a:off x="6388100" y="4019550"/>
            <a:ext cx="1314450" cy="596900"/>
          </a:xfrm>
          <a:prstGeom prst="rect">
            <a:avLst/>
          </a:prstGeom>
          <a:solidFill>
            <a:srgbClr val="C0C0C0"/>
          </a:solidFill>
          <a:ln w="12700">
            <a:solidFill>
              <a:srgbClr val="000000"/>
            </a:solidFill>
            <a:miter lim="800000"/>
            <a:headEnd/>
            <a:tailEnd/>
          </a:ln>
        </p:spPr>
        <p:txBody>
          <a:bodyPr lIns="45720" tIns="18288" rIns="45720" bIns="1828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1400"/>
              </a:lnSpc>
              <a:spcBef>
                <a:spcPct val="0"/>
              </a:spcBef>
              <a:buFontTx/>
              <a:buNone/>
            </a:pPr>
            <a:r>
              <a:rPr lang="ja-JP" altLang="en-US" sz="1400" b="1">
                <a:solidFill>
                  <a:srgbClr val="000000"/>
                </a:solidFill>
                <a:latin typeface="ＭＳ ゴシック" panose="020B0609070205080204" pitchFamily="49" charset="-128"/>
                <a:ea typeface="ＭＳ ゴシック" panose="020B0609070205080204" pitchFamily="49" charset="-128"/>
              </a:rPr>
              <a:t>小売店：Ｃ社</a:t>
            </a:r>
            <a:endParaRPr lang="en-US" altLang="ja-JP" sz="1400" b="1">
              <a:solidFill>
                <a:srgbClr val="000000"/>
              </a:solidFill>
              <a:latin typeface="ＭＳ ゴシック" panose="020B0609070205080204" pitchFamily="49" charset="-128"/>
              <a:ea typeface="ＭＳ ゴシック" panose="020B0609070205080204" pitchFamily="49" charset="-128"/>
            </a:endParaRPr>
          </a:p>
        </p:txBody>
      </p:sp>
      <p:sp>
        <p:nvSpPr>
          <p:cNvPr id="65548" name="Rectangle 4">
            <a:extLst>
              <a:ext uri="{FF2B5EF4-FFF2-40B4-BE49-F238E27FC236}">
                <a16:creationId xmlns:a16="http://schemas.microsoft.com/office/drawing/2014/main" id="{8D28F9D0-EEE9-45D4-9FCE-A209C8D5DF9B}"/>
              </a:ext>
            </a:extLst>
          </p:cNvPr>
          <p:cNvSpPr>
            <a:spLocks noGrp="1" noChangeArrowheads="1"/>
          </p:cNvSpPr>
          <p:nvPr>
            <p:ph type="title" idx="4294967295"/>
          </p:nvPr>
        </p:nvSpPr>
        <p:spPr>
          <a:xfrm>
            <a:off x="684213" y="188913"/>
            <a:ext cx="7667625" cy="576262"/>
          </a:xfrm>
        </p:spPr>
        <p:txBody>
          <a:bodyPr/>
          <a:lstStyle/>
          <a:p>
            <a:r>
              <a:rPr lang="ja-JP" altLang="en-US" sz="2600" b="1"/>
              <a:t>輸入の委託・受託における再商品化義務</a:t>
            </a:r>
          </a:p>
        </p:txBody>
      </p:sp>
      <p:cxnSp>
        <p:nvCxnSpPr>
          <p:cNvPr id="24" name="直線矢印コネクタ 23">
            <a:extLst>
              <a:ext uri="{FF2B5EF4-FFF2-40B4-BE49-F238E27FC236}">
                <a16:creationId xmlns:a16="http://schemas.microsoft.com/office/drawing/2014/main" id="{A1C44A95-0F98-4131-949F-3AD7EDA162B0}"/>
              </a:ext>
            </a:extLst>
          </p:cNvPr>
          <p:cNvCxnSpPr/>
          <p:nvPr/>
        </p:nvCxnSpPr>
        <p:spPr>
          <a:xfrm flipH="1" flipV="1">
            <a:off x="3873500" y="4000500"/>
            <a:ext cx="6350" cy="993775"/>
          </a:xfrm>
          <a:prstGeom prst="straightConnector1">
            <a:avLst/>
          </a:prstGeom>
          <a:ln w="63500">
            <a:solidFill>
              <a:srgbClr val="FFCC99"/>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5550" name="スライド番号プレースホルダー 1">
            <a:extLst>
              <a:ext uri="{FF2B5EF4-FFF2-40B4-BE49-F238E27FC236}">
                <a16:creationId xmlns:a16="http://schemas.microsoft.com/office/drawing/2014/main" id="{FDAFCDBB-E8B3-436C-97F5-D267D3284687}"/>
              </a:ext>
            </a:extLst>
          </p:cNvPr>
          <p:cNvSpPr>
            <a:spLocks noGrp="1"/>
          </p:cNvSpPr>
          <p:nvPr>
            <p:ph type="sldNum" sz="quarter" idx="12"/>
          </p:nvPr>
        </p:nvSpPr>
        <p:spPr>
          <a:xfrm>
            <a:off x="6553200" y="6237288"/>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7603DBA-D6C4-4CD2-AC0D-EDB789B668F8}" type="slidenum">
              <a:rPr lang="en-US" altLang="ja-JP" sz="1400" smtClean="0">
                <a:solidFill>
                  <a:srgbClr val="000000"/>
                </a:solidFill>
              </a:rPr>
              <a:pPr>
                <a:spcBef>
                  <a:spcPct val="0"/>
                </a:spcBef>
                <a:buFontTx/>
                <a:buNone/>
              </a:pPr>
              <a:t>20</a:t>
            </a:fld>
            <a:endParaRPr lang="en-US" altLang="ja-JP" sz="1400">
              <a:solidFill>
                <a:srgbClr val="000000"/>
              </a:solidFill>
            </a:endParaRPr>
          </a:p>
        </p:txBody>
      </p:sp>
      <p:cxnSp>
        <p:nvCxnSpPr>
          <p:cNvPr id="27" name="直線矢印コネクタ 26">
            <a:extLst>
              <a:ext uri="{FF2B5EF4-FFF2-40B4-BE49-F238E27FC236}">
                <a16:creationId xmlns:a16="http://schemas.microsoft.com/office/drawing/2014/main" id="{D5289278-0F7A-44FA-B574-707EE059EDA8}"/>
              </a:ext>
            </a:extLst>
          </p:cNvPr>
          <p:cNvCxnSpPr/>
          <p:nvPr/>
        </p:nvCxnSpPr>
        <p:spPr>
          <a:xfrm flipV="1">
            <a:off x="5030788" y="3717925"/>
            <a:ext cx="1238250" cy="0"/>
          </a:xfrm>
          <a:prstGeom prst="straightConnector1">
            <a:avLst/>
          </a:prstGeom>
          <a:ln w="63500">
            <a:solidFill>
              <a:srgbClr val="FFCC99"/>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5552" name="Text Box 100">
            <a:extLst>
              <a:ext uri="{FF2B5EF4-FFF2-40B4-BE49-F238E27FC236}">
                <a16:creationId xmlns:a16="http://schemas.microsoft.com/office/drawing/2014/main" id="{ECC84F15-9801-4D26-B6DA-52E1DE705A55}"/>
              </a:ext>
            </a:extLst>
          </p:cNvPr>
          <p:cNvSpPr txBox="1">
            <a:spLocks noChangeArrowheads="1"/>
          </p:cNvSpPr>
          <p:nvPr/>
        </p:nvSpPr>
        <p:spPr bwMode="auto">
          <a:xfrm>
            <a:off x="3927475" y="4332288"/>
            <a:ext cx="650875" cy="3683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a:solidFill>
                  <a:srgbClr val="FF6600"/>
                </a:solidFill>
                <a:latin typeface="ＭＳ ゴシック" panose="020B0609070205080204" pitchFamily="49" charset="-128"/>
                <a:ea typeface="ＭＳ ゴシック" panose="020B0609070205080204" pitchFamily="49" charset="-128"/>
              </a:rPr>
              <a:t>納品</a:t>
            </a:r>
          </a:p>
        </p:txBody>
      </p:sp>
      <p:sp>
        <p:nvSpPr>
          <p:cNvPr id="65553" name="Text Box 100">
            <a:extLst>
              <a:ext uri="{FF2B5EF4-FFF2-40B4-BE49-F238E27FC236}">
                <a16:creationId xmlns:a16="http://schemas.microsoft.com/office/drawing/2014/main" id="{C6EDA149-27C2-48FB-8957-82A3CC3FF679}"/>
              </a:ext>
            </a:extLst>
          </p:cNvPr>
          <p:cNvSpPr txBox="1">
            <a:spLocks noChangeArrowheads="1"/>
          </p:cNvSpPr>
          <p:nvPr/>
        </p:nvSpPr>
        <p:spPr bwMode="auto">
          <a:xfrm>
            <a:off x="5192713" y="3260725"/>
            <a:ext cx="649287" cy="369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a:solidFill>
                  <a:srgbClr val="FF6600"/>
                </a:solidFill>
                <a:latin typeface="ＭＳ ゴシック" panose="020B0609070205080204" pitchFamily="49" charset="-128"/>
                <a:ea typeface="ＭＳ ゴシック" panose="020B0609070205080204" pitchFamily="49" charset="-128"/>
              </a:rPr>
              <a:t>販売</a:t>
            </a:r>
          </a:p>
        </p:txBody>
      </p:sp>
      <p:sp>
        <p:nvSpPr>
          <p:cNvPr id="65554" name="Text Box 99">
            <a:extLst>
              <a:ext uri="{FF2B5EF4-FFF2-40B4-BE49-F238E27FC236}">
                <a16:creationId xmlns:a16="http://schemas.microsoft.com/office/drawing/2014/main" id="{AF390033-4A4E-4442-9F97-366D9E1E559C}"/>
              </a:ext>
            </a:extLst>
          </p:cNvPr>
          <p:cNvSpPr txBox="1">
            <a:spLocks noChangeArrowheads="1"/>
          </p:cNvSpPr>
          <p:nvPr/>
        </p:nvSpPr>
        <p:spPr bwMode="auto">
          <a:xfrm>
            <a:off x="2806700" y="4202113"/>
            <a:ext cx="803275" cy="46196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a:solidFill>
                  <a:srgbClr val="0000FF"/>
                </a:solidFill>
                <a:latin typeface="ＭＳ ゴシック" panose="020B0609070205080204" pitchFamily="49" charset="-128"/>
                <a:ea typeface="ＭＳ ゴシック" panose="020B0609070205080204" pitchFamily="49" charset="-128"/>
              </a:rPr>
              <a:t>指示</a:t>
            </a:r>
          </a:p>
        </p:txBody>
      </p:sp>
      <p:sp>
        <p:nvSpPr>
          <p:cNvPr id="65555" name="AutoShape 88">
            <a:extLst>
              <a:ext uri="{FF2B5EF4-FFF2-40B4-BE49-F238E27FC236}">
                <a16:creationId xmlns:a16="http://schemas.microsoft.com/office/drawing/2014/main" id="{037F7F39-BC26-43AB-85ED-5CEC676D0993}"/>
              </a:ext>
            </a:extLst>
          </p:cNvPr>
          <p:cNvSpPr>
            <a:spLocks noChangeArrowheads="1"/>
          </p:cNvSpPr>
          <p:nvPr/>
        </p:nvSpPr>
        <p:spPr bwMode="auto">
          <a:xfrm rot="-5400000">
            <a:off x="3140869" y="4407694"/>
            <a:ext cx="982662" cy="190500"/>
          </a:xfrm>
          <a:prstGeom prst="leftArrow">
            <a:avLst>
              <a:gd name="adj1" fmla="val 50000"/>
              <a:gd name="adj2" fmla="val 49888"/>
            </a:avLst>
          </a:prstGeom>
          <a:solidFill>
            <a:srgbClr val="3333CC"/>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solidFill>
                <a:srgbClr val="000000"/>
              </a:solidFill>
            </a:endParaRPr>
          </a:p>
        </p:txBody>
      </p:sp>
      <p:cxnSp>
        <p:nvCxnSpPr>
          <p:cNvPr id="36" name="直線矢印コネクタ 35">
            <a:extLst>
              <a:ext uri="{FF2B5EF4-FFF2-40B4-BE49-F238E27FC236}">
                <a16:creationId xmlns:a16="http://schemas.microsoft.com/office/drawing/2014/main" id="{C6C3E611-C20A-4DB1-9CA8-7627F4E11308}"/>
              </a:ext>
            </a:extLst>
          </p:cNvPr>
          <p:cNvCxnSpPr/>
          <p:nvPr/>
        </p:nvCxnSpPr>
        <p:spPr>
          <a:xfrm>
            <a:off x="2124075" y="5370513"/>
            <a:ext cx="1052513" cy="1587"/>
          </a:xfrm>
          <a:prstGeom prst="straightConnector1">
            <a:avLst/>
          </a:prstGeom>
          <a:ln w="63500">
            <a:solidFill>
              <a:srgbClr val="FFCC99"/>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5557" name="Text Box 100">
            <a:extLst>
              <a:ext uri="{FF2B5EF4-FFF2-40B4-BE49-F238E27FC236}">
                <a16:creationId xmlns:a16="http://schemas.microsoft.com/office/drawing/2014/main" id="{5CBF160D-6E3B-44E9-A7C2-0E97776A5195}"/>
              </a:ext>
            </a:extLst>
          </p:cNvPr>
          <p:cNvSpPr txBox="1">
            <a:spLocks noChangeArrowheads="1"/>
          </p:cNvSpPr>
          <p:nvPr/>
        </p:nvSpPr>
        <p:spPr bwMode="auto">
          <a:xfrm>
            <a:off x="2259013" y="4973638"/>
            <a:ext cx="649287" cy="3698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a:solidFill>
                  <a:srgbClr val="FF6600"/>
                </a:solidFill>
                <a:latin typeface="ＭＳ ゴシック" panose="020B0609070205080204" pitchFamily="49" charset="-128"/>
                <a:ea typeface="ＭＳ ゴシック" panose="020B0609070205080204" pitchFamily="49" charset="-128"/>
              </a:rPr>
              <a:t>輸入</a:t>
            </a:r>
          </a:p>
        </p:txBody>
      </p:sp>
      <p:sp>
        <p:nvSpPr>
          <p:cNvPr id="65558" name="AutoShape 80">
            <a:extLst>
              <a:ext uri="{FF2B5EF4-FFF2-40B4-BE49-F238E27FC236}">
                <a16:creationId xmlns:a16="http://schemas.microsoft.com/office/drawing/2014/main" id="{5EA40D92-9D2E-4FFC-A276-66AE6628F895}"/>
              </a:ext>
            </a:extLst>
          </p:cNvPr>
          <p:cNvSpPr>
            <a:spLocks noChangeArrowheads="1"/>
          </p:cNvSpPr>
          <p:nvPr/>
        </p:nvSpPr>
        <p:spPr bwMode="auto">
          <a:xfrm>
            <a:off x="4994275" y="2032000"/>
            <a:ext cx="3840163" cy="760413"/>
          </a:xfrm>
          <a:prstGeom prst="wedgeRoundRectCallout">
            <a:avLst>
              <a:gd name="adj1" fmla="val -65861"/>
              <a:gd name="adj2" fmla="val 142380"/>
              <a:gd name="adj3" fmla="val 16667"/>
            </a:avLst>
          </a:prstGeom>
          <a:solidFill>
            <a:srgbClr val="FFFFCC"/>
          </a:solidFill>
          <a:ln w="9525">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solidFill>
                  <a:srgbClr val="FF0000"/>
                </a:solidFill>
                <a:latin typeface="ＭＳ ゴシック" panose="020B0609070205080204" pitchFamily="49" charset="-128"/>
                <a:ea typeface="ＭＳ ゴシック" panose="020B0609070205080204" pitchFamily="49" charset="-128"/>
              </a:rPr>
              <a:t>Ａ社に容器利用事業者と容器製造等事業者の両方の義務が課される</a:t>
            </a:r>
          </a:p>
        </p:txBody>
      </p:sp>
      <p:sp>
        <p:nvSpPr>
          <p:cNvPr id="28" name="正方形/長方形 27">
            <a:extLst>
              <a:ext uri="{FF2B5EF4-FFF2-40B4-BE49-F238E27FC236}">
                <a16:creationId xmlns:a16="http://schemas.microsoft.com/office/drawing/2014/main" id="{3D0F9072-82AF-4B82-8052-470E0CD0F0EE}"/>
              </a:ext>
            </a:extLst>
          </p:cNvPr>
          <p:cNvSpPr/>
          <p:nvPr/>
        </p:nvSpPr>
        <p:spPr>
          <a:xfrm>
            <a:off x="255588" y="2279650"/>
            <a:ext cx="2430462" cy="1943100"/>
          </a:xfrm>
          <a:prstGeom prst="rect">
            <a:avLst/>
          </a:prstGeom>
          <a:solidFill>
            <a:srgbClr val="FFCC99">
              <a:alpha val="20000"/>
            </a:srgbClr>
          </a:solidFill>
          <a:ln>
            <a:solidFill>
              <a:schemeClr val="tx1"/>
            </a:solidFill>
          </a:ln>
          <a:effectLst>
            <a:outerShdw blurRad="190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2400"/>
              </a:lnSpc>
              <a:defRPr/>
            </a:pPr>
            <a:r>
              <a:rPr lang="ja-JP" altLang="en-US" sz="1200" dirty="0">
                <a:solidFill>
                  <a:srgbClr val="000000"/>
                </a:solidFill>
                <a:latin typeface="ＭＳ ゴシック" panose="020B0609070205080204" pitchFamily="49" charset="-128"/>
                <a:ea typeface="ＭＳ ゴシック" panose="020B0609070205080204" pitchFamily="49" charset="-128"/>
              </a:rPr>
              <a:t>品　目　</a:t>
            </a:r>
            <a:r>
              <a:rPr lang="ja-JP" altLang="en-US" sz="1400" dirty="0">
                <a:solidFill>
                  <a:srgbClr val="000000"/>
                </a:solidFill>
                <a:latin typeface="ＭＳ ゴシック" panose="020B0609070205080204" pitchFamily="49" charset="-128"/>
                <a:ea typeface="ＭＳ ゴシック" panose="020B0609070205080204" pitchFamily="49" charset="-128"/>
              </a:rPr>
              <a:t>果実酒</a:t>
            </a:r>
            <a:endParaRPr lang="en-US" altLang="ja-JP" sz="1400" dirty="0">
              <a:solidFill>
                <a:srgbClr val="000000"/>
              </a:solidFill>
              <a:latin typeface="ＭＳ ゴシック" panose="020B0609070205080204" pitchFamily="49" charset="-128"/>
              <a:ea typeface="ＭＳ ゴシック" panose="020B0609070205080204" pitchFamily="49" charset="-128"/>
            </a:endParaRPr>
          </a:p>
          <a:p>
            <a:pPr>
              <a:lnSpc>
                <a:spcPts val="2400"/>
              </a:lnSpc>
              <a:defRPr/>
            </a:pPr>
            <a:r>
              <a:rPr lang="ja-JP" altLang="en-US" sz="1200" dirty="0">
                <a:solidFill>
                  <a:srgbClr val="000000"/>
                </a:solidFill>
                <a:latin typeface="ＭＳ ゴシック" panose="020B0609070205080204" pitchFamily="49" charset="-128"/>
                <a:ea typeface="ＭＳ ゴシック" panose="020B0609070205080204" pitchFamily="49" charset="-128"/>
              </a:rPr>
              <a:t>内容量　７５０</a:t>
            </a:r>
            <a:r>
              <a:rPr lang="en-US" altLang="ja-JP" sz="1200" dirty="0">
                <a:solidFill>
                  <a:srgbClr val="000000"/>
                </a:solidFill>
                <a:latin typeface="ＭＳ ゴシック" panose="020B0609070205080204" pitchFamily="49" charset="-128"/>
                <a:ea typeface="ＭＳ ゴシック" panose="020B0609070205080204" pitchFamily="49" charset="-128"/>
              </a:rPr>
              <a:t>ml</a:t>
            </a:r>
          </a:p>
          <a:p>
            <a:pPr>
              <a:lnSpc>
                <a:spcPts val="2400"/>
              </a:lnSpc>
              <a:defRPr/>
            </a:pPr>
            <a:r>
              <a:rPr lang="ja-JP" altLang="en-US" sz="1200" dirty="0">
                <a:solidFill>
                  <a:srgbClr val="000000"/>
                </a:solidFill>
                <a:latin typeface="ＭＳ ゴシック" panose="020B0609070205080204" pitchFamily="49" charset="-128"/>
                <a:ea typeface="ＭＳ ゴシック" panose="020B0609070205080204" pitchFamily="49" charset="-128"/>
              </a:rPr>
              <a:t>アルコール分　１３％</a:t>
            </a:r>
            <a:endParaRPr lang="en-US" altLang="ja-JP" sz="1200" dirty="0">
              <a:solidFill>
                <a:srgbClr val="000000"/>
              </a:solidFill>
              <a:latin typeface="ＭＳ ゴシック" panose="020B0609070205080204" pitchFamily="49" charset="-128"/>
              <a:ea typeface="ＭＳ ゴシック" panose="020B0609070205080204" pitchFamily="49" charset="-128"/>
            </a:endParaRPr>
          </a:p>
          <a:p>
            <a:pPr>
              <a:lnSpc>
                <a:spcPts val="2400"/>
              </a:lnSpc>
              <a:defRPr/>
            </a:pPr>
            <a:r>
              <a:rPr lang="ja-JP" altLang="en-US" sz="1200" dirty="0">
                <a:solidFill>
                  <a:srgbClr val="000000"/>
                </a:solidFill>
                <a:latin typeface="ＭＳ ゴシック" panose="020B0609070205080204" pitchFamily="49" charset="-128"/>
                <a:ea typeface="ＭＳ ゴシック" panose="020B0609070205080204" pitchFamily="49" charset="-128"/>
              </a:rPr>
              <a:t>原産国　フランス</a:t>
            </a:r>
            <a:endParaRPr lang="en-US" altLang="ja-JP" sz="1200" dirty="0">
              <a:solidFill>
                <a:srgbClr val="000000"/>
              </a:solidFill>
              <a:latin typeface="ＭＳ ゴシック" panose="020B0609070205080204" pitchFamily="49" charset="-128"/>
              <a:ea typeface="ＭＳ ゴシック" panose="020B0609070205080204" pitchFamily="49" charset="-128"/>
            </a:endParaRPr>
          </a:p>
          <a:p>
            <a:pPr>
              <a:lnSpc>
                <a:spcPts val="2400"/>
              </a:lnSpc>
              <a:defRPr/>
            </a:pPr>
            <a:r>
              <a:rPr lang="ja-JP" altLang="en-US" sz="1200" dirty="0">
                <a:solidFill>
                  <a:srgbClr val="000000"/>
                </a:solidFill>
                <a:latin typeface="ＭＳ ゴシック" panose="020B0609070205080204" pitchFamily="49" charset="-128"/>
                <a:ea typeface="ＭＳ ゴシック" panose="020B0609070205080204" pitchFamily="49" charset="-128"/>
              </a:rPr>
              <a:t>輸入者　Ａ商事株式会社</a:t>
            </a:r>
            <a:endParaRPr lang="en-US" altLang="ja-JP" sz="1200" dirty="0">
              <a:solidFill>
                <a:srgbClr val="000000"/>
              </a:solidFill>
              <a:latin typeface="ＭＳ ゴシック" panose="020B0609070205080204" pitchFamily="49" charset="-128"/>
              <a:ea typeface="ＭＳ ゴシック" panose="020B0609070205080204" pitchFamily="49" charset="-128"/>
            </a:endParaRPr>
          </a:p>
          <a:p>
            <a:pPr>
              <a:lnSpc>
                <a:spcPts val="2400"/>
              </a:lnSpc>
              <a:defRPr/>
            </a:pPr>
            <a:r>
              <a:rPr lang="ja-JP" altLang="en-US" sz="1200" dirty="0">
                <a:solidFill>
                  <a:srgbClr val="000000"/>
                </a:solidFill>
                <a:latin typeface="ＭＳ ゴシック" panose="020B0609070205080204" pitchFamily="49" charset="-128"/>
                <a:ea typeface="ＭＳ ゴシック" panose="020B0609070205080204" pitchFamily="49" charset="-128"/>
              </a:rPr>
              <a:t>住　所　東京都○○区○○１</a:t>
            </a:r>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
        <p:nvSpPr>
          <p:cNvPr id="29" name="角丸四角形 28">
            <a:extLst>
              <a:ext uri="{FF2B5EF4-FFF2-40B4-BE49-F238E27FC236}">
                <a16:creationId xmlns:a16="http://schemas.microsoft.com/office/drawing/2014/main" id="{92E85468-F9DD-4586-B405-8D42F3D41B6B}"/>
              </a:ext>
            </a:extLst>
          </p:cNvPr>
          <p:cNvSpPr/>
          <p:nvPr/>
        </p:nvSpPr>
        <p:spPr>
          <a:xfrm>
            <a:off x="293688" y="3575050"/>
            <a:ext cx="1847850" cy="290513"/>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cxnSp>
        <p:nvCxnSpPr>
          <p:cNvPr id="30" name="直線矢印コネクタ 29">
            <a:extLst>
              <a:ext uri="{FF2B5EF4-FFF2-40B4-BE49-F238E27FC236}">
                <a16:creationId xmlns:a16="http://schemas.microsoft.com/office/drawing/2014/main" id="{A7D0E0A2-900F-4DC7-82EC-0CD8681C6133}"/>
              </a:ext>
            </a:extLst>
          </p:cNvPr>
          <p:cNvCxnSpPr>
            <a:stCxn id="29" idx="3"/>
          </p:cNvCxnSpPr>
          <p:nvPr/>
        </p:nvCxnSpPr>
        <p:spPr>
          <a:xfrm flipV="1">
            <a:off x="2141538" y="3717925"/>
            <a:ext cx="738187" cy="3175"/>
          </a:xfrm>
          <a:prstGeom prst="straightConnector1">
            <a:avLst/>
          </a:prstGeom>
          <a:ln w="254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5562" name="テキスト ボックス 30">
            <a:extLst>
              <a:ext uri="{FF2B5EF4-FFF2-40B4-BE49-F238E27FC236}">
                <a16:creationId xmlns:a16="http://schemas.microsoft.com/office/drawing/2014/main" id="{7767E8D3-FCDE-4AD7-B92F-A69AB6F427C4}"/>
              </a:ext>
            </a:extLst>
          </p:cNvPr>
          <p:cNvSpPr txBox="1">
            <a:spLocks noChangeArrowheads="1"/>
          </p:cNvSpPr>
          <p:nvPr/>
        </p:nvSpPr>
        <p:spPr bwMode="auto">
          <a:xfrm>
            <a:off x="677863" y="1989138"/>
            <a:ext cx="1662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b="1">
                <a:solidFill>
                  <a:srgbClr val="000000"/>
                </a:solidFill>
                <a:latin typeface="ＭＳ ゴシック" panose="020B0609070205080204" pitchFamily="49" charset="-128"/>
                <a:ea typeface="ＭＳ ゴシック" panose="020B0609070205080204" pitchFamily="49" charset="-128"/>
              </a:rPr>
              <a:t>＜ラベルの事例＞</a:t>
            </a:r>
          </a:p>
        </p:txBody>
      </p:sp>
      <p:sp>
        <p:nvSpPr>
          <p:cNvPr id="31" name="Text Box 74">
            <a:extLst>
              <a:ext uri="{FF2B5EF4-FFF2-40B4-BE49-F238E27FC236}">
                <a16:creationId xmlns:a16="http://schemas.microsoft.com/office/drawing/2014/main" id="{AA8CE289-84E7-4700-9390-4E2D77796DD9}"/>
              </a:ext>
            </a:extLst>
          </p:cNvPr>
          <p:cNvSpPr txBox="1">
            <a:spLocks noChangeArrowheads="1"/>
          </p:cNvSpPr>
          <p:nvPr/>
        </p:nvSpPr>
        <p:spPr bwMode="auto">
          <a:xfrm>
            <a:off x="225425" y="757238"/>
            <a:ext cx="8766175" cy="1016000"/>
          </a:xfrm>
          <a:prstGeom prst="rect">
            <a:avLst/>
          </a:prstGeom>
          <a:noFill/>
          <a:ln>
            <a:noFill/>
          </a:ln>
          <a:effec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2000" kern="0" dirty="0">
                <a:solidFill>
                  <a:srgbClr val="000000"/>
                </a:solidFill>
                <a:latin typeface="ＭＳ ゴシック" panose="020B0609070205080204" pitchFamily="49" charset="-128"/>
                <a:ea typeface="ＭＳ ゴシック" panose="020B0609070205080204" pitchFamily="49" charset="-128"/>
              </a:rPr>
              <a:t>下図商社Ａ社が輸入会社Ｂ社に対し、ボトル（ガラスびん）入りのワインの輸入を委託した場合、</a:t>
            </a:r>
            <a:r>
              <a:rPr lang="ja-JP" altLang="en-US" sz="2000" kern="0" dirty="0">
                <a:solidFill>
                  <a:srgbClr val="FF0000"/>
                </a:solidFill>
                <a:latin typeface="ＭＳ ゴシック" panose="020B0609070205080204" pitchFamily="49" charset="-128"/>
                <a:ea typeface="ＭＳ ゴシック" panose="020B0609070205080204" pitchFamily="49" charset="-128"/>
              </a:rPr>
              <a:t>Ａ社に容器利用事業者と容器製造等事業者の両方の義務が課される。</a:t>
            </a:r>
            <a:endParaRPr lang="en-US" altLang="ja-JP" sz="2000" dirty="0">
              <a:solidFill>
                <a:srgbClr val="000000"/>
              </a:solidFill>
              <a:latin typeface="ＭＳ ゴシック" panose="020B0609070205080204" pitchFamily="49" charset="-128"/>
              <a:ea typeface="ＭＳ ゴシック" panose="020B0609070205080204" pitchFamily="49" charset="-128"/>
            </a:endParaRPr>
          </a:p>
        </p:txBody>
      </p:sp>
      <p:sp>
        <p:nvSpPr>
          <p:cNvPr id="3" name="角丸四角形 2">
            <a:extLst>
              <a:ext uri="{FF2B5EF4-FFF2-40B4-BE49-F238E27FC236}">
                <a16:creationId xmlns:a16="http://schemas.microsoft.com/office/drawing/2014/main" id="{F5E821D7-072E-4BA6-A5BD-6516FC97EA22}"/>
              </a:ext>
            </a:extLst>
          </p:cNvPr>
          <p:cNvSpPr/>
          <p:nvPr/>
        </p:nvSpPr>
        <p:spPr bwMode="auto">
          <a:xfrm>
            <a:off x="92075" y="6065838"/>
            <a:ext cx="8151813" cy="661987"/>
          </a:xfrm>
          <a:prstGeom prst="roundRect">
            <a:avLst/>
          </a:prstGeom>
          <a:solidFill>
            <a:srgbClr val="CCFFFF"/>
          </a:solidFill>
          <a:ln w="9525" algn="ctr">
            <a:solidFill>
              <a:schemeClr val="tx1"/>
            </a:solidFill>
            <a:prstDash val="solid"/>
            <a:miter lim="800000"/>
            <a:headEnd/>
            <a:tailEnd/>
          </a:ln>
          <a:effectLst/>
        </p:spPr>
        <p:txBody>
          <a:bodyPr wrap="none" anchor="ctr"/>
          <a:lstStyle/>
          <a:p>
            <a:pPr eaLnBrk="1" hangingPunct="1">
              <a:defRPr/>
            </a:pPr>
            <a:r>
              <a:rPr lang="en-US" altLang="ja-JP" sz="2000" b="1" dirty="0">
                <a:solidFill>
                  <a:srgbClr val="0000FF"/>
                </a:solidFill>
                <a:latin typeface="+mn-ea"/>
                <a:ea typeface="+mn-ea"/>
              </a:rPr>
              <a:t>※</a:t>
            </a:r>
            <a:r>
              <a:rPr lang="ja-JP" altLang="en-US" sz="1400" dirty="0">
                <a:latin typeface="+mn-ea"/>
                <a:ea typeface="+mn-ea"/>
              </a:rPr>
              <a:t>但し、</a:t>
            </a:r>
            <a:r>
              <a:rPr lang="en-US" altLang="ja-JP" sz="1400" dirty="0">
                <a:latin typeface="+mn-ea"/>
                <a:ea typeface="+mn-ea"/>
              </a:rPr>
              <a:t>P</a:t>
            </a:r>
            <a:r>
              <a:rPr lang="ja-JP" altLang="en-US" sz="1400" dirty="0">
                <a:latin typeface="+mn-ea"/>
                <a:ea typeface="+mn-ea"/>
              </a:rPr>
              <a:t>１９同様に容器の形状やデザイン、自社の商標の表示をプライベートブランド（ＰＢ）オーナー</a:t>
            </a:r>
            <a:endParaRPr lang="en-US" altLang="ja-JP" sz="1400" dirty="0">
              <a:latin typeface="+mn-ea"/>
              <a:ea typeface="+mn-ea"/>
            </a:endParaRPr>
          </a:p>
          <a:p>
            <a:pPr eaLnBrk="1" hangingPunct="1">
              <a:defRPr/>
            </a:pPr>
            <a:r>
              <a:rPr lang="ja-JP" altLang="en-US" sz="1400" dirty="0">
                <a:latin typeface="+mn-ea"/>
                <a:ea typeface="+mn-ea"/>
              </a:rPr>
              <a:t>（図中</a:t>
            </a:r>
            <a:r>
              <a:rPr lang="en-US" altLang="ja-JP" sz="1400" dirty="0">
                <a:latin typeface="+mn-ea"/>
                <a:ea typeface="+mn-ea"/>
              </a:rPr>
              <a:t>C</a:t>
            </a:r>
            <a:r>
              <a:rPr lang="ja-JP" altLang="en-US" sz="1400" dirty="0">
                <a:latin typeface="+mn-ea"/>
                <a:ea typeface="+mn-ea"/>
              </a:rPr>
              <a:t>社）が指定する場合、ＰＢオーナー（</a:t>
            </a:r>
            <a:r>
              <a:rPr lang="en-US" altLang="ja-JP" sz="1400" dirty="0">
                <a:latin typeface="+mn-ea"/>
                <a:ea typeface="+mn-ea"/>
              </a:rPr>
              <a:t>C</a:t>
            </a:r>
            <a:r>
              <a:rPr lang="ja-JP" altLang="en-US" sz="1400" dirty="0">
                <a:latin typeface="+mn-ea"/>
                <a:ea typeface="+mn-ea"/>
              </a:rPr>
              <a:t>社）に利用事業者と製造等事業者の両方の義務が課される。</a:t>
            </a:r>
          </a:p>
        </p:txBody>
      </p:sp>
      <p:sp>
        <p:nvSpPr>
          <p:cNvPr id="35" name="角丸四角形 34">
            <a:extLst>
              <a:ext uri="{FF2B5EF4-FFF2-40B4-BE49-F238E27FC236}">
                <a16:creationId xmlns:a16="http://schemas.microsoft.com/office/drawing/2014/main" id="{9F0FD20C-8062-48BF-8B9A-75BC1B39BEBE}"/>
              </a:ext>
            </a:extLst>
          </p:cNvPr>
          <p:cNvSpPr/>
          <p:nvPr/>
        </p:nvSpPr>
        <p:spPr bwMode="auto">
          <a:xfrm>
            <a:off x="5295900" y="3929063"/>
            <a:ext cx="582613" cy="585787"/>
          </a:xfrm>
          <a:prstGeom prst="roundRect">
            <a:avLst/>
          </a:prstGeom>
          <a:solidFill>
            <a:srgbClr val="CCFFFF"/>
          </a:solidFill>
          <a:ln w="9525" algn="ctr">
            <a:solidFill>
              <a:schemeClr val="tx1"/>
            </a:solidFill>
            <a:prstDash val="solid"/>
            <a:miter lim="800000"/>
            <a:headEnd/>
            <a:tailEnd/>
          </a:ln>
          <a:effectLst/>
        </p:spPr>
        <p:txBody>
          <a:bodyPr wrap="none" anchor="ctr"/>
          <a:lstStyle/>
          <a:p>
            <a:pPr algn="ctr" eaLnBrk="1" hangingPunct="1">
              <a:defRPr/>
            </a:pPr>
            <a:r>
              <a:rPr lang="en-US" altLang="ja-JP" sz="2000" b="1" dirty="0">
                <a:solidFill>
                  <a:srgbClr val="0000FF"/>
                </a:solidFill>
                <a:latin typeface="+mn-ea"/>
                <a:ea typeface="+mn-ea"/>
              </a:rPr>
              <a:t>※</a:t>
            </a:r>
            <a:endParaRPr lang="ja-JP" altLang="en-US" sz="2000" b="1" dirty="0">
              <a:solidFill>
                <a:srgbClr val="0000FF"/>
              </a:solidFill>
              <a:latin typeface="+mn-ea"/>
              <a:ea typeface="+mn-ea"/>
            </a:endParaRPr>
          </a:p>
        </p:txBody>
      </p:sp>
      <p:sp>
        <p:nvSpPr>
          <p:cNvPr id="65566" name="左カーブ矢印 1">
            <a:extLst>
              <a:ext uri="{FF2B5EF4-FFF2-40B4-BE49-F238E27FC236}">
                <a16:creationId xmlns:a16="http://schemas.microsoft.com/office/drawing/2014/main" id="{8DC51152-937A-4FF6-A136-3C0B5706CE0B}"/>
              </a:ext>
            </a:extLst>
          </p:cNvPr>
          <p:cNvSpPr>
            <a:spLocks noChangeArrowheads="1"/>
          </p:cNvSpPr>
          <p:nvPr/>
        </p:nvSpPr>
        <p:spPr bwMode="auto">
          <a:xfrm>
            <a:off x="5878513" y="4514850"/>
            <a:ext cx="458787" cy="1550988"/>
          </a:xfrm>
          <a:prstGeom prst="curvedLeftArrow">
            <a:avLst>
              <a:gd name="adj1" fmla="val 17169"/>
              <a:gd name="adj2" fmla="val 50005"/>
              <a:gd name="adj3" fmla="val 25000"/>
            </a:avLst>
          </a:prstGeom>
          <a:solidFill>
            <a:schemeClr val="accent1"/>
          </a:solidFill>
          <a:ln w="19050" algn="ctr">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図 2">
            <a:extLst>
              <a:ext uri="{FF2B5EF4-FFF2-40B4-BE49-F238E27FC236}">
                <a16:creationId xmlns:a16="http://schemas.microsoft.com/office/drawing/2014/main" id="{7AAE7B7E-9B07-4D37-858E-469EF8CB83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719388"/>
            <a:ext cx="7910512"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スライド番号プレースホルダー 3">
            <a:extLst>
              <a:ext uri="{FF2B5EF4-FFF2-40B4-BE49-F238E27FC236}">
                <a16:creationId xmlns:a16="http://schemas.microsoft.com/office/drawing/2014/main" id="{B596D713-2855-400C-BC04-F429BFF35AF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4AC9B98E-6CD4-4002-976E-EA224B58211F}" type="slidenum">
              <a:rPr lang="en-US" altLang="ja-JP" sz="1400" smtClean="0">
                <a:solidFill>
                  <a:srgbClr val="000000"/>
                </a:solidFill>
              </a:rPr>
              <a:pPr>
                <a:spcBef>
                  <a:spcPct val="0"/>
                </a:spcBef>
                <a:buFontTx/>
                <a:buNone/>
              </a:pPr>
              <a:t>21</a:t>
            </a:fld>
            <a:endParaRPr lang="en-US" altLang="ja-JP" sz="1400">
              <a:solidFill>
                <a:srgbClr val="000000"/>
              </a:solidFill>
            </a:endParaRPr>
          </a:p>
        </p:txBody>
      </p:sp>
      <p:sp>
        <p:nvSpPr>
          <p:cNvPr id="67588" name="正方形/長方形 1">
            <a:extLst>
              <a:ext uri="{FF2B5EF4-FFF2-40B4-BE49-F238E27FC236}">
                <a16:creationId xmlns:a16="http://schemas.microsoft.com/office/drawing/2014/main" id="{587665D3-BEE9-49AE-A68F-6734A4FCEDAC}"/>
              </a:ext>
            </a:extLst>
          </p:cNvPr>
          <p:cNvSpPr>
            <a:spLocks noChangeArrowheads="1"/>
          </p:cNvSpPr>
          <p:nvPr/>
        </p:nvSpPr>
        <p:spPr bwMode="auto">
          <a:xfrm>
            <a:off x="1258888" y="260350"/>
            <a:ext cx="67691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600" b="1"/>
              <a:t>通信販売事業（ＥＣサイト出店を含む）における再商品化の義務</a:t>
            </a:r>
          </a:p>
        </p:txBody>
      </p:sp>
      <p:sp>
        <p:nvSpPr>
          <p:cNvPr id="67589" name="Text Box 74">
            <a:extLst>
              <a:ext uri="{FF2B5EF4-FFF2-40B4-BE49-F238E27FC236}">
                <a16:creationId xmlns:a16="http://schemas.microsoft.com/office/drawing/2014/main" id="{47CEBF98-8CA2-4FA2-A465-A0F9B3573E6A}"/>
              </a:ext>
            </a:extLst>
          </p:cNvPr>
          <p:cNvSpPr txBox="1">
            <a:spLocks noChangeArrowheads="1"/>
          </p:cNvSpPr>
          <p:nvPr/>
        </p:nvSpPr>
        <p:spPr bwMode="auto">
          <a:xfrm>
            <a:off x="395288" y="1765300"/>
            <a:ext cx="8559800" cy="1016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a:solidFill>
                  <a:srgbClr val="000000"/>
                </a:solidFill>
                <a:latin typeface="ＭＳ ゴシック" panose="020B0609070205080204" pitchFamily="49" charset="-128"/>
                <a:ea typeface="ＭＳ ゴシック" panose="020B0609070205080204" pitchFamily="49" charset="-128"/>
              </a:rPr>
              <a:t>仕入れた商品を通信販売する場合、通信販売事業者には商品の発送用に利用する箱（段ボールを除く）や緩衝材（容器又は包装に該当）などの</a:t>
            </a:r>
            <a:r>
              <a:rPr lang="en-US" altLang="ja-JP" sz="2000">
                <a:solidFill>
                  <a:srgbClr val="000000"/>
                </a:solidFill>
                <a:latin typeface="ＭＳ ゴシック" panose="020B0609070205080204" pitchFamily="49" charset="-128"/>
                <a:ea typeface="ＭＳ ゴシック" panose="020B0609070205080204" pitchFamily="49" charset="-128"/>
              </a:rPr>
              <a:t>『</a:t>
            </a:r>
            <a:r>
              <a:rPr lang="ja-JP" altLang="en-US" sz="2000">
                <a:solidFill>
                  <a:srgbClr val="000000"/>
                </a:solidFill>
                <a:latin typeface="ＭＳ ゴシック" panose="020B0609070205080204" pitchFamily="49" charset="-128"/>
                <a:ea typeface="ＭＳ ゴシック" panose="020B0609070205080204" pitchFamily="49" charset="-128"/>
              </a:rPr>
              <a:t>容器包装利用事業者</a:t>
            </a:r>
            <a:r>
              <a:rPr lang="en-US" altLang="ja-JP" sz="2000">
                <a:solidFill>
                  <a:srgbClr val="000000"/>
                </a:solidFill>
                <a:latin typeface="ＭＳ ゴシック" panose="020B0609070205080204" pitchFamily="49" charset="-128"/>
                <a:ea typeface="ＭＳ ゴシック" panose="020B0609070205080204" pitchFamily="49" charset="-128"/>
              </a:rPr>
              <a:t>』</a:t>
            </a:r>
            <a:r>
              <a:rPr lang="ja-JP" altLang="en-US" sz="2000">
                <a:solidFill>
                  <a:srgbClr val="000000"/>
                </a:solidFill>
                <a:latin typeface="ＭＳ ゴシック" panose="020B0609070205080204" pitchFamily="49" charset="-128"/>
                <a:ea typeface="ＭＳ ゴシック" panose="020B0609070205080204" pitchFamily="49" charset="-128"/>
              </a:rPr>
              <a:t>の再商品化義務が課される。</a:t>
            </a:r>
            <a:endParaRPr lang="en-US" altLang="ja-JP" sz="2000">
              <a:solidFill>
                <a:srgbClr val="000000"/>
              </a:solidFill>
              <a:latin typeface="ＭＳ ゴシック" panose="020B0609070205080204" pitchFamily="49" charset="-128"/>
              <a:ea typeface="ＭＳ ゴシック" panose="020B0609070205080204" pitchFamily="49" charset="-128"/>
            </a:endParaRPr>
          </a:p>
        </p:txBody>
      </p:sp>
      <p:sp>
        <p:nvSpPr>
          <p:cNvPr id="67590" name="角丸四角形 7">
            <a:extLst>
              <a:ext uri="{FF2B5EF4-FFF2-40B4-BE49-F238E27FC236}">
                <a16:creationId xmlns:a16="http://schemas.microsoft.com/office/drawing/2014/main" id="{2BA4ADA3-CC2D-4710-BF11-5F0B3629F91B}"/>
              </a:ext>
            </a:extLst>
          </p:cNvPr>
          <p:cNvSpPr>
            <a:spLocks noChangeArrowheads="1"/>
          </p:cNvSpPr>
          <p:nvPr/>
        </p:nvSpPr>
        <p:spPr bwMode="auto">
          <a:xfrm>
            <a:off x="260350" y="1312863"/>
            <a:ext cx="4608513" cy="431800"/>
          </a:xfrm>
          <a:prstGeom prst="roundRect">
            <a:avLst>
              <a:gd name="adj"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800"/>
              <a:t>ケース１</a:t>
            </a:r>
            <a:r>
              <a:rPr lang="ja-JP" altLang="en-US" sz="1800"/>
              <a:t>；</a:t>
            </a:r>
            <a:r>
              <a:rPr lang="ja-JP" altLang="ja-JP" sz="1800"/>
              <a:t>仕入れた商品を通信販売する場合</a:t>
            </a:r>
            <a:endParaRPr lang="ja-JP" altLang="en-US" sz="1800"/>
          </a:p>
        </p:txBody>
      </p:sp>
      <p:pic>
        <p:nvPicPr>
          <p:cNvPr id="67591" name="図 1">
            <a:extLst>
              <a:ext uri="{FF2B5EF4-FFF2-40B4-BE49-F238E27FC236}">
                <a16:creationId xmlns:a16="http://schemas.microsoft.com/office/drawing/2014/main" id="{D9DBEADB-6F13-4F92-94EB-7F98577FD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3702050"/>
            <a:ext cx="1549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線コネクタ 2">
            <a:extLst>
              <a:ext uri="{FF2B5EF4-FFF2-40B4-BE49-F238E27FC236}">
                <a16:creationId xmlns:a16="http://schemas.microsoft.com/office/drawing/2014/main" id="{0FC73609-3F13-4E4E-9515-A27936E67D82}"/>
              </a:ext>
            </a:extLst>
          </p:cNvPr>
          <p:cNvCxnSpPr/>
          <p:nvPr/>
        </p:nvCxnSpPr>
        <p:spPr>
          <a:xfrm>
            <a:off x="2843213" y="4592638"/>
            <a:ext cx="936625" cy="952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F332FD4-82D6-4FF5-A737-19A804AB3E31}"/>
              </a:ext>
            </a:extLst>
          </p:cNvPr>
          <p:cNvCxnSpPr>
            <a:cxnSpLocks/>
          </p:cNvCxnSpPr>
          <p:nvPr/>
        </p:nvCxnSpPr>
        <p:spPr>
          <a:xfrm flipH="1">
            <a:off x="2844800" y="4591050"/>
            <a:ext cx="935038" cy="952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番号プレースホルダー 3">
            <a:extLst>
              <a:ext uri="{FF2B5EF4-FFF2-40B4-BE49-F238E27FC236}">
                <a16:creationId xmlns:a16="http://schemas.microsoft.com/office/drawing/2014/main" id="{CA8FABA3-5B57-4BC6-82F5-4F998EC236B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414C41DD-71F0-4AE0-8EF5-869AD3813B05}" type="slidenum">
              <a:rPr lang="en-US" altLang="ja-JP" sz="1400" smtClean="0">
                <a:solidFill>
                  <a:srgbClr val="000000"/>
                </a:solidFill>
              </a:rPr>
              <a:pPr>
                <a:spcBef>
                  <a:spcPct val="0"/>
                </a:spcBef>
                <a:buFontTx/>
                <a:buNone/>
              </a:pPr>
              <a:t>22</a:t>
            </a:fld>
            <a:endParaRPr lang="en-US" altLang="ja-JP" sz="1400">
              <a:solidFill>
                <a:srgbClr val="000000"/>
              </a:solidFill>
            </a:endParaRPr>
          </a:p>
        </p:txBody>
      </p:sp>
      <p:sp>
        <p:nvSpPr>
          <p:cNvPr id="68611" name="正方形/長方形 1">
            <a:extLst>
              <a:ext uri="{FF2B5EF4-FFF2-40B4-BE49-F238E27FC236}">
                <a16:creationId xmlns:a16="http://schemas.microsoft.com/office/drawing/2014/main" id="{CB05ACCE-1DBC-43C0-86F2-EE521BCA7C70}"/>
              </a:ext>
            </a:extLst>
          </p:cNvPr>
          <p:cNvSpPr>
            <a:spLocks noChangeArrowheads="1"/>
          </p:cNvSpPr>
          <p:nvPr/>
        </p:nvSpPr>
        <p:spPr bwMode="auto">
          <a:xfrm>
            <a:off x="1258888" y="260350"/>
            <a:ext cx="67691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600" b="1">
                <a:solidFill>
                  <a:srgbClr val="000000"/>
                </a:solidFill>
              </a:rPr>
              <a:t>通信販売事業（ＥＣサイト出店を含む）における再商品化の義務</a:t>
            </a:r>
          </a:p>
        </p:txBody>
      </p:sp>
      <p:sp>
        <p:nvSpPr>
          <p:cNvPr id="68612" name="Text Box 74">
            <a:extLst>
              <a:ext uri="{FF2B5EF4-FFF2-40B4-BE49-F238E27FC236}">
                <a16:creationId xmlns:a16="http://schemas.microsoft.com/office/drawing/2014/main" id="{F91AA38F-5AB9-4666-B0E5-BB66CCEDFD9A}"/>
              </a:ext>
            </a:extLst>
          </p:cNvPr>
          <p:cNvSpPr txBox="1">
            <a:spLocks noChangeArrowheads="1"/>
          </p:cNvSpPr>
          <p:nvPr/>
        </p:nvSpPr>
        <p:spPr bwMode="auto">
          <a:xfrm>
            <a:off x="395288" y="1765300"/>
            <a:ext cx="8559800" cy="1323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a:solidFill>
                  <a:srgbClr val="000000"/>
                </a:solidFill>
                <a:latin typeface="ＭＳ ゴシック" panose="020B0609070205080204" pitchFamily="49" charset="-128"/>
                <a:ea typeface="ＭＳ ゴシック" panose="020B0609070205080204" pitchFamily="49" charset="-128"/>
              </a:rPr>
              <a:t>商品製造事業者が通信販売する場合、中身の商品に用いる容器や包装と併せて、商品の発送用に利用する箱（段ボールを除く）や緩衝材（容器又は包装に該当）などの両方について</a:t>
            </a:r>
            <a:r>
              <a:rPr lang="en-US" altLang="ja-JP" sz="2000">
                <a:solidFill>
                  <a:srgbClr val="000000"/>
                </a:solidFill>
                <a:latin typeface="ＭＳ ゴシック" panose="020B0609070205080204" pitchFamily="49" charset="-128"/>
                <a:ea typeface="ＭＳ ゴシック" panose="020B0609070205080204" pitchFamily="49" charset="-128"/>
              </a:rPr>
              <a:t>『</a:t>
            </a:r>
            <a:r>
              <a:rPr lang="ja-JP" altLang="en-US" sz="2000">
                <a:solidFill>
                  <a:srgbClr val="000000"/>
                </a:solidFill>
                <a:latin typeface="ＭＳ ゴシック" panose="020B0609070205080204" pitchFamily="49" charset="-128"/>
                <a:ea typeface="ＭＳ ゴシック" panose="020B0609070205080204" pitchFamily="49" charset="-128"/>
              </a:rPr>
              <a:t>容器包装利用事業者</a:t>
            </a:r>
            <a:r>
              <a:rPr lang="en-US" altLang="ja-JP" sz="2000">
                <a:solidFill>
                  <a:srgbClr val="000000"/>
                </a:solidFill>
                <a:latin typeface="ＭＳ ゴシック" panose="020B0609070205080204" pitchFamily="49" charset="-128"/>
                <a:ea typeface="ＭＳ ゴシック" panose="020B0609070205080204" pitchFamily="49" charset="-128"/>
              </a:rPr>
              <a:t>』</a:t>
            </a:r>
            <a:r>
              <a:rPr lang="ja-JP" altLang="en-US" sz="2000">
                <a:solidFill>
                  <a:srgbClr val="000000"/>
                </a:solidFill>
                <a:latin typeface="ＭＳ ゴシック" panose="020B0609070205080204" pitchFamily="49" charset="-128"/>
                <a:ea typeface="ＭＳ ゴシック" panose="020B0609070205080204" pitchFamily="49" charset="-128"/>
              </a:rPr>
              <a:t>の再商品化義務が課される。</a:t>
            </a:r>
            <a:endParaRPr lang="en-US" altLang="ja-JP" sz="2000">
              <a:solidFill>
                <a:srgbClr val="000000"/>
              </a:solidFill>
              <a:latin typeface="ＭＳ ゴシック" panose="020B0609070205080204" pitchFamily="49" charset="-128"/>
              <a:ea typeface="ＭＳ ゴシック" panose="020B0609070205080204" pitchFamily="49" charset="-128"/>
            </a:endParaRPr>
          </a:p>
        </p:txBody>
      </p:sp>
      <p:sp>
        <p:nvSpPr>
          <p:cNvPr id="68613" name="角丸四角形 7">
            <a:extLst>
              <a:ext uri="{FF2B5EF4-FFF2-40B4-BE49-F238E27FC236}">
                <a16:creationId xmlns:a16="http://schemas.microsoft.com/office/drawing/2014/main" id="{3A8399DD-355D-4354-89D3-195595364E56}"/>
              </a:ext>
            </a:extLst>
          </p:cNvPr>
          <p:cNvSpPr>
            <a:spLocks noChangeArrowheads="1"/>
          </p:cNvSpPr>
          <p:nvPr/>
        </p:nvSpPr>
        <p:spPr bwMode="auto">
          <a:xfrm>
            <a:off x="260350" y="1312863"/>
            <a:ext cx="4816475" cy="431800"/>
          </a:xfrm>
          <a:prstGeom prst="roundRect">
            <a:avLst>
              <a:gd name="adj"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800">
                <a:solidFill>
                  <a:srgbClr val="000000"/>
                </a:solidFill>
              </a:rPr>
              <a:t>ケース</a:t>
            </a:r>
            <a:r>
              <a:rPr lang="ja-JP" altLang="en-US" sz="1800">
                <a:solidFill>
                  <a:srgbClr val="000000"/>
                </a:solidFill>
              </a:rPr>
              <a:t>２；商品製造事業者が通信販売する場合</a:t>
            </a:r>
          </a:p>
        </p:txBody>
      </p:sp>
      <p:pic>
        <p:nvPicPr>
          <p:cNvPr id="68614" name="図 3">
            <a:extLst>
              <a:ext uri="{FF2B5EF4-FFF2-40B4-BE49-F238E27FC236}">
                <a16:creationId xmlns:a16="http://schemas.microsoft.com/office/drawing/2014/main" id="{35871D08-3E3B-44FC-98F2-F66B72D12C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863" y="2801938"/>
            <a:ext cx="774065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フローチャート: 結合子 1">
            <a:extLst>
              <a:ext uri="{FF2B5EF4-FFF2-40B4-BE49-F238E27FC236}">
                <a16:creationId xmlns:a16="http://schemas.microsoft.com/office/drawing/2014/main" id="{BCF2429F-B844-4E65-84E9-0FD747F6D27E}"/>
              </a:ext>
            </a:extLst>
          </p:cNvPr>
          <p:cNvSpPr>
            <a:spLocks noChangeArrowheads="1"/>
          </p:cNvSpPr>
          <p:nvPr/>
        </p:nvSpPr>
        <p:spPr bwMode="auto">
          <a:xfrm>
            <a:off x="5219700" y="2801938"/>
            <a:ext cx="1512888" cy="1506537"/>
          </a:xfrm>
          <a:prstGeom prst="flowChartConnector">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68616" name="フローチャート: 結合子 7">
            <a:extLst>
              <a:ext uri="{FF2B5EF4-FFF2-40B4-BE49-F238E27FC236}">
                <a16:creationId xmlns:a16="http://schemas.microsoft.com/office/drawing/2014/main" id="{93A08762-9DCF-4744-93DB-5611A6064669}"/>
              </a:ext>
            </a:extLst>
          </p:cNvPr>
          <p:cNvSpPr>
            <a:spLocks noChangeArrowheads="1"/>
          </p:cNvSpPr>
          <p:nvPr/>
        </p:nvSpPr>
        <p:spPr bwMode="auto">
          <a:xfrm>
            <a:off x="3378200" y="3160713"/>
            <a:ext cx="1512888" cy="1506537"/>
          </a:xfrm>
          <a:prstGeom prst="flowChartConnector">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32EC26A4-4992-453D-AB2F-BE6C54E49290}"/>
              </a:ext>
            </a:extLst>
          </p:cNvPr>
          <p:cNvSpPr>
            <a:spLocks noGrp="1" noChangeArrowheads="1"/>
          </p:cNvSpPr>
          <p:nvPr>
            <p:ph type="title"/>
          </p:nvPr>
        </p:nvSpPr>
        <p:spPr>
          <a:xfrm>
            <a:off x="468313" y="0"/>
            <a:ext cx="8229600" cy="679450"/>
          </a:xfrm>
        </p:spPr>
        <p:txBody>
          <a:bodyPr/>
          <a:lstStyle/>
          <a:p>
            <a:pPr eaLnBrk="1" hangingPunct="1"/>
            <a:r>
              <a:rPr lang="ja-JP" altLang="en-US" u="none">
                <a:latin typeface="ＭＳ ゴシック" panose="020B0609070205080204" pitchFamily="49" charset="-128"/>
                <a:ea typeface="ＭＳ ゴシック" panose="020B0609070205080204" pitchFamily="49" charset="-128"/>
              </a:rPr>
              <a:t>特定事業者の再商品化義務履行方法</a:t>
            </a:r>
          </a:p>
        </p:txBody>
      </p:sp>
      <p:sp>
        <p:nvSpPr>
          <p:cNvPr id="69635" name="スライド番号プレースホルダー 1">
            <a:extLst>
              <a:ext uri="{FF2B5EF4-FFF2-40B4-BE49-F238E27FC236}">
                <a16:creationId xmlns:a16="http://schemas.microsoft.com/office/drawing/2014/main" id="{0B98415E-B6B8-463E-9CA9-36A033E174CA}"/>
              </a:ext>
            </a:extLst>
          </p:cNvPr>
          <p:cNvSpPr>
            <a:spLocks noGrp="1"/>
          </p:cNvSpPr>
          <p:nvPr>
            <p:ph type="sldNum" sz="quarter" idx="12"/>
          </p:nvPr>
        </p:nvSpPr>
        <p:spPr>
          <a:xfrm>
            <a:off x="6516688" y="6237288"/>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9A20208-3CE6-4EE6-B771-88256CEE585B}" type="slidenum">
              <a:rPr lang="en-US" altLang="ja-JP" sz="1400" smtClean="0"/>
              <a:pPr>
                <a:spcBef>
                  <a:spcPct val="0"/>
                </a:spcBef>
                <a:buFontTx/>
                <a:buNone/>
              </a:pPr>
              <a:t>23</a:t>
            </a:fld>
            <a:endParaRPr lang="en-US" altLang="ja-JP" sz="1400"/>
          </a:p>
        </p:txBody>
      </p:sp>
      <p:sp>
        <p:nvSpPr>
          <p:cNvPr id="69636" name="Text Box 4">
            <a:extLst>
              <a:ext uri="{FF2B5EF4-FFF2-40B4-BE49-F238E27FC236}">
                <a16:creationId xmlns:a16="http://schemas.microsoft.com/office/drawing/2014/main" id="{322BE3E3-FD21-4625-A57E-15B30176F532}"/>
              </a:ext>
            </a:extLst>
          </p:cNvPr>
          <p:cNvSpPr txBox="1">
            <a:spLocks noChangeArrowheads="1"/>
          </p:cNvSpPr>
          <p:nvPr/>
        </p:nvSpPr>
        <p:spPr bwMode="auto">
          <a:xfrm>
            <a:off x="250825" y="611188"/>
            <a:ext cx="86423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800" b="1">
                <a:solidFill>
                  <a:srgbClr val="0000FF"/>
                </a:solidFill>
                <a:latin typeface="ＭＳ ゴシック" panose="020B0609070205080204" pitchFamily="49" charset="-128"/>
                <a:ea typeface="ＭＳ ゴシック" panose="020B0609070205080204" pitchFamily="49" charset="-128"/>
              </a:rPr>
              <a:t>★</a:t>
            </a:r>
            <a:r>
              <a:rPr lang="ja-JP" altLang="en-US" sz="1800" b="1">
                <a:solidFill>
                  <a:srgbClr val="0000FF"/>
                </a:solidFill>
                <a:latin typeface="ＭＳ ゴシック" panose="020B0609070205080204" pitchFamily="49" charset="-128"/>
                <a:ea typeface="ＭＳ ゴシック" panose="020B0609070205080204" pitchFamily="49" charset="-128"/>
              </a:rPr>
              <a:t>義務を果たす方法は３通りあるが、実際は殆んど（</a:t>
            </a:r>
            <a:r>
              <a:rPr lang="en-US" altLang="ja-JP" sz="1800" b="1">
                <a:solidFill>
                  <a:srgbClr val="0000FF"/>
                </a:solidFill>
                <a:latin typeface="ＭＳ ゴシック" panose="020B0609070205080204" pitchFamily="49" charset="-128"/>
                <a:ea typeface="ＭＳ ゴシック" panose="020B0609070205080204" pitchFamily="49" charset="-128"/>
              </a:rPr>
              <a:t>99.9%</a:t>
            </a:r>
            <a:r>
              <a:rPr lang="ja-JP" altLang="en-US" sz="1800" b="1">
                <a:solidFill>
                  <a:srgbClr val="0000FF"/>
                </a:solidFill>
                <a:latin typeface="ＭＳ ゴシック" panose="020B0609070205080204" pitchFamily="49" charset="-128"/>
                <a:ea typeface="ＭＳ ゴシック" panose="020B0609070205080204" pitchFamily="49" charset="-128"/>
              </a:rPr>
              <a:t>超）が指定法人ルート。</a:t>
            </a:r>
          </a:p>
        </p:txBody>
      </p:sp>
      <p:sp>
        <p:nvSpPr>
          <p:cNvPr id="69637" name="Rectangle 5">
            <a:extLst>
              <a:ext uri="{FF2B5EF4-FFF2-40B4-BE49-F238E27FC236}">
                <a16:creationId xmlns:a16="http://schemas.microsoft.com/office/drawing/2014/main" id="{CDED38CE-2F35-4310-9193-211058CDE4E4}"/>
              </a:ext>
            </a:extLst>
          </p:cNvPr>
          <p:cNvSpPr>
            <a:spLocks noChangeArrowheads="1"/>
          </p:cNvSpPr>
          <p:nvPr/>
        </p:nvSpPr>
        <p:spPr bwMode="auto">
          <a:xfrm>
            <a:off x="3635375" y="2112963"/>
            <a:ext cx="1368425" cy="450850"/>
          </a:xfrm>
          <a:prstGeom prst="rect">
            <a:avLst/>
          </a:prstGeom>
          <a:solidFill>
            <a:srgbClr val="CC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latin typeface="ＭＳ ゴシック" panose="020B0609070205080204" pitchFamily="49" charset="-128"/>
                <a:ea typeface="ＭＳ ゴシック" panose="020B0609070205080204" pitchFamily="49" charset="-128"/>
              </a:rPr>
              <a:t>特定事業者</a:t>
            </a:r>
          </a:p>
        </p:txBody>
      </p:sp>
      <p:sp>
        <p:nvSpPr>
          <p:cNvPr id="69638" name="AutoShape 6">
            <a:extLst>
              <a:ext uri="{FF2B5EF4-FFF2-40B4-BE49-F238E27FC236}">
                <a16:creationId xmlns:a16="http://schemas.microsoft.com/office/drawing/2014/main" id="{6E39877F-C654-4EB4-B126-1C77CA7832C9}"/>
              </a:ext>
            </a:extLst>
          </p:cNvPr>
          <p:cNvSpPr>
            <a:spLocks noChangeArrowheads="1"/>
          </p:cNvSpPr>
          <p:nvPr/>
        </p:nvSpPr>
        <p:spPr bwMode="auto">
          <a:xfrm>
            <a:off x="3635375" y="3355975"/>
            <a:ext cx="1295400" cy="360363"/>
          </a:xfrm>
          <a:prstGeom prst="roundRect">
            <a:avLst>
              <a:gd name="adj" fmla="val 16667"/>
            </a:avLst>
          </a:prstGeom>
          <a:solidFill>
            <a:srgbClr val="CC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latin typeface="ＭＳ ゴシック" panose="020B0609070205080204" pitchFamily="49" charset="-128"/>
                <a:ea typeface="ＭＳ ゴシック" panose="020B0609070205080204" pitchFamily="49" charset="-128"/>
              </a:rPr>
              <a:t>指定法人</a:t>
            </a:r>
          </a:p>
        </p:txBody>
      </p:sp>
      <p:sp>
        <p:nvSpPr>
          <p:cNvPr id="69639" name="Rectangle 7">
            <a:extLst>
              <a:ext uri="{FF2B5EF4-FFF2-40B4-BE49-F238E27FC236}">
                <a16:creationId xmlns:a16="http://schemas.microsoft.com/office/drawing/2014/main" id="{0E49CBE6-4DE3-4EA3-A589-6A44D390E0CE}"/>
              </a:ext>
            </a:extLst>
          </p:cNvPr>
          <p:cNvSpPr>
            <a:spLocks noChangeArrowheads="1"/>
          </p:cNvSpPr>
          <p:nvPr/>
        </p:nvSpPr>
        <p:spPr bwMode="auto">
          <a:xfrm>
            <a:off x="1116013" y="2276475"/>
            <a:ext cx="1368425" cy="431800"/>
          </a:xfrm>
          <a:prstGeom prst="rect">
            <a:avLst/>
          </a:prstGeom>
          <a:solidFill>
            <a:srgbClr val="CC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latin typeface="ＭＳ ゴシック" panose="020B0609070205080204" pitchFamily="49" charset="-128"/>
                <a:ea typeface="ＭＳ ゴシック" panose="020B0609070205080204" pitchFamily="49" charset="-128"/>
              </a:rPr>
              <a:t>特定事業者</a:t>
            </a:r>
          </a:p>
        </p:txBody>
      </p:sp>
      <p:sp>
        <p:nvSpPr>
          <p:cNvPr id="69640" name="Rectangle 8">
            <a:extLst>
              <a:ext uri="{FF2B5EF4-FFF2-40B4-BE49-F238E27FC236}">
                <a16:creationId xmlns:a16="http://schemas.microsoft.com/office/drawing/2014/main" id="{D1FDAEC6-C8A7-41D3-96C7-EEC22ED4F6DE}"/>
              </a:ext>
            </a:extLst>
          </p:cNvPr>
          <p:cNvSpPr>
            <a:spLocks noChangeArrowheads="1"/>
          </p:cNvSpPr>
          <p:nvPr/>
        </p:nvSpPr>
        <p:spPr bwMode="auto">
          <a:xfrm>
            <a:off x="3492500" y="4364038"/>
            <a:ext cx="1800225" cy="431800"/>
          </a:xfrm>
          <a:prstGeom prst="rect">
            <a:avLst/>
          </a:prstGeom>
          <a:solidFill>
            <a:srgbClr val="FFCC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latin typeface="ＭＳ ゴシック" panose="020B0609070205080204" pitchFamily="49" charset="-128"/>
                <a:ea typeface="ＭＳ ゴシック" panose="020B0609070205080204" pitchFamily="49" charset="-128"/>
              </a:rPr>
              <a:t>再商品化事業者</a:t>
            </a:r>
          </a:p>
        </p:txBody>
      </p:sp>
      <p:sp>
        <p:nvSpPr>
          <p:cNvPr id="69641" name="Rectangle 9">
            <a:extLst>
              <a:ext uri="{FF2B5EF4-FFF2-40B4-BE49-F238E27FC236}">
                <a16:creationId xmlns:a16="http://schemas.microsoft.com/office/drawing/2014/main" id="{AB7925DC-AA9D-4C2D-95E4-2BBC0F8B71F4}"/>
              </a:ext>
            </a:extLst>
          </p:cNvPr>
          <p:cNvSpPr>
            <a:spLocks noChangeArrowheads="1"/>
          </p:cNvSpPr>
          <p:nvPr/>
        </p:nvSpPr>
        <p:spPr bwMode="auto">
          <a:xfrm>
            <a:off x="3348038" y="5300663"/>
            <a:ext cx="4895850" cy="360362"/>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latin typeface="ＭＳ ゴシック" panose="020B0609070205080204" pitchFamily="49" charset="-128"/>
                <a:ea typeface="ＭＳ ゴシック" panose="020B0609070205080204" pitchFamily="49" charset="-128"/>
              </a:rPr>
              <a:t>市町村（分別収集＆保管）</a:t>
            </a:r>
          </a:p>
        </p:txBody>
      </p:sp>
      <p:sp>
        <p:nvSpPr>
          <p:cNvPr id="69642" name="Rectangle 10">
            <a:extLst>
              <a:ext uri="{FF2B5EF4-FFF2-40B4-BE49-F238E27FC236}">
                <a16:creationId xmlns:a16="http://schemas.microsoft.com/office/drawing/2014/main" id="{394D9178-7DE7-4179-8EAB-5FC9E67E7001}"/>
              </a:ext>
            </a:extLst>
          </p:cNvPr>
          <p:cNvSpPr>
            <a:spLocks noChangeArrowheads="1"/>
          </p:cNvSpPr>
          <p:nvPr/>
        </p:nvSpPr>
        <p:spPr bwMode="auto">
          <a:xfrm>
            <a:off x="827088" y="5948363"/>
            <a:ext cx="7489825" cy="287337"/>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latin typeface="ＭＳ ゴシック" panose="020B0609070205080204" pitchFamily="49" charset="-128"/>
                <a:ea typeface="ＭＳ ゴシック" panose="020B0609070205080204" pitchFamily="49" charset="-128"/>
              </a:rPr>
              <a:t>消費者（分別排出）</a:t>
            </a:r>
          </a:p>
        </p:txBody>
      </p:sp>
      <p:sp>
        <p:nvSpPr>
          <p:cNvPr id="69643" name="Rectangle 11">
            <a:extLst>
              <a:ext uri="{FF2B5EF4-FFF2-40B4-BE49-F238E27FC236}">
                <a16:creationId xmlns:a16="http://schemas.microsoft.com/office/drawing/2014/main" id="{DE5FC2A8-8E0A-4A2E-9F62-E83AE5C9F3F2}"/>
              </a:ext>
            </a:extLst>
          </p:cNvPr>
          <p:cNvSpPr>
            <a:spLocks noChangeArrowheads="1"/>
          </p:cNvSpPr>
          <p:nvPr/>
        </p:nvSpPr>
        <p:spPr bwMode="auto">
          <a:xfrm>
            <a:off x="6084888" y="4364038"/>
            <a:ext cx="1800225" cy="431800"/>
          </a:xfrm>
          <a:prstGeom prst="rect">
            <a:avLst/>
          </a:prstGeom>
          <a:solidFill>
            <a:srgbClr val="FFCC0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latin typeface="ＭＳ ゴシック" panose="020B0609070205080204" pitchFamily="49" charset="-128"/>
                <a:ea typeface="ＭＳ ゴシック" panose="020B0609070205080204" pitchFamily="49" charset="-128"/>
              </a:rPr>
              <a:t>再商品化事業者</a:t>
            </a:r>
          </a:p>
        </p:txBody>
      </p:sp>
      <p:sp>
        <p:nvSpPr>
          <p:cNvPr id="69644" name="Rectangle 12">
            <a:extLst>
              <a:ext uri="{FF2B5EF4-FFF2-40B4-BE49-F238E27FC236}">
                <a16:creationId xmlns:a16="http://schemas.microsoft.com/office/drawing/2014/main" id="{D8EF42F3-B585-410F-A891-000CC410CF58}"/>
              </a:ext>
            </a:extLst>
          </p:cNvPr>
          <p:cNvSpPr>
            <a:spLocks noChangeArrowheads="1"/>
          </p:cNvSpPr>
          <p:nvPr/>
        </p:nvSpPr>
        <p:spPr bwMode="auto">
          <a:xfrm>
            <a:off x="6227763" y="2276475"/>
            <a:ext cx="1368425" cy="431800"/>
          </a:xfrm>
          <a:prstGeom prst="rect">
            <a:avLst/>
          </a:prstGeom>
          <a:solidFill>
            <a:srgbClr val="CC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latin typeface="ＭＳ ゴシック" panose="020B0609070205080204" pitchFamily="49" charset="-128"/>
                <a:ea typeface="ＭＳ ゴシック" panose="020B0609070205080204" pitchFamily="49" charset="-128"/>
              </a:rPr>
              <a:t>特定事業者</a:t>
            </a:r>
          </a:p>
        </p:txBody>
      </p:sp>
      <p:sp>
        <p:nvSpPr>
          <p:cNvPr id="69645" name="Rectangle 13">
            <a:extLst>
              <a:ext uri="{FF2B5EF4-FFF2-40B4-BE49-F238E27FC236}">
                <a16:creationId xmlns:a16="http://schemas.microsoft.com/office/drawing/2014/main" id="{7CBF85A2-0707-48FA-92E8-142E3CC34FFE}"/>
              </a:ext>
            </a:extLst>
          </p:cNvPr>
          <p:cNvSpPr>
            <a:spLocks noChangeArrowheads="1"/>
          </p:cNvSpPr>
          <p:nvPr/>
        </p:nvSpPr>
        <p:spPr bwMode="auto">
          <a:xfrm>
            <a:off x="827088" y="6237288"/>
            <a:ext cx="49688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ＭＳ ゴシック" panose="020B0609070205080204" pitchFamily="49" charset="-128"/>
                <a:ea typeface="ＭＳ ゴシック" panose="020B0609070205080204" pitchFamily="49" charset="-128"/>
              </a:rPr>
              <a:t>（自主回収ルートと独自ルートは主務大臣の認可が必要）</a:t>
            </a:r>
          </a:p>
        </p:txBody>
      </p:sp>
      <p:sp>
        <p:nvSpPr>
          <p:cNvPr id="69646" name="Rectangle 14">
            <a:extLst>
              <a:ext uri="{FF2B5EF4-FFF2-40B4-BE49-F238E27FC236}">
                <a16:creationId xmlns:a16="http://schemas.microsoft.com/office/drawing/2014/main" id="{EE3E33F5-0DEE-455F-B2C5-8A79EC325E80}"/>
              </a:ext>
            </a:extLst>
          </p:cNvPr>
          <p:cNvSpPr>
            <a:spLocks noChangeArrowheads="1"/>
          </p:cNvSpPr>
          <p:nvPr/>
        </p:nvSpPr>
        <p:spPr bwMode="auto">
          <a:xfrm>
            <a:off x="971550" y="4508500"/>
            <a:ext cx="1800225" cy="431800"/>
          </a:xfrm>
          <a:prstGeom prst="rect">
            <a:avLst/>
          </a:prstGeom>
          <a:solidFill>
            <a:srgbClr val="FFCC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latin typeface="ＭＳ ゴシック" panose="020B0609070205080204" pitchFamily="49" charset="-128"/>
                <a:ea typeface="ＭＳ ゴシック" panose="020B0609070205080204" pitchFamily="49" charset="-128"/>
              </a:rPr>
              <a:t>販売店</a:t>
            </a:r>
          </a:p>
        </p:txBody>
      </p:sp>
      <p:sp>
        <p:nvSpPr>
          <p:cNvPr id="69647" name="Line 15">
            <a:extLst>
              <a:ext uri="{FF2B5EF4-FFF2-40B4-BE49-F238E27FC236}">
                <a16:creationId xmlns:a16="http://schemas.microsoft.com/office/drawing/2014/main" id="{903097CE-E452-4B2D-B99E-7F686C5D7616}"/>
              </a:ext>
            </a:extLst>
          </p:cNvPr>
          <p:cNvSpPr>
            <a:spLocks noChangeShapeType="1"/>
          </p:cNvSpPr>
          <p:nvPr/>
        </p:nvSpPr>
        <p:spPr bwMode="auto">
          <a:xfrm flipV="1">
            <a:off x="1835150" y="4940300"/>
            <a:ext cx="0" cy="1008063"/>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648" name="Line 16">
            <a:extLst>
              <a:ext uri="{FF2B5EF4-FFF2-40B4-BE49-F238E27FC236}">
                <a16:creationId xmlns:a16="http://schemas.microsoft.com/office/drawing/2014/main" id="{79B488E1-6582-4574-B829-8890DFFFE1A3}"/>
              </a:ext>
            </a:extLst>
          </p:cNvPr>
          <p:cNvSpPr>
            <a:spLocks noChangeShapeType="1"/>
          </p:cNvSpPr>
          <p:nvPr/>
        </p:nvSpPr>
        <p:spPr bwMode="auto">
          <a:xfrm flipV="1">
            <a:off x="1835150" y="2708275"/>
            <a:ext cx="0" cy="1800225"/>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649" name="Line 17">
            <a:extLst>
              <a:ext uri="{FF2B5EF4-FFF2-40B4-BE49-F238E27FC236}">
                <a16:creationId xmlns:a16="http://schemas.microsoft.com/office/drawing/2014/main" id="{95637E8D-1A0C-4FC6-8C79-E9C7BFC35637}"/>
              </a:ext>
            </a:extLst>
          </p:cNvPr>
          <p:cNvSpPr>
            <a:spLocks noChangeShapeType="1"/>
          </p:cNvSpPr>
          <p:nvPr/>
        </p:nvSpPr>
        <p:spPr bwMode="auto">
          <a:xfrm flipV="1">
            <a:off x="4284663" y="5661025"/>
            <a:ext cx="0" cy="287338"/>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650" name="Line 18">
            <a:extLst>
              <a:ext uri="{FF2B5EF4-FFF2-40B4-BE49-F238E27FC236}">
                <a16:creationId xmlns:a16="http://schemas.microsoft.com/office/drawing/2014/main" id="{C61261B2-5849-4269-A866-B42C2A9EB131}"/>
              </a:ext>
            </a:extLst>
          </p:cNvPr>
          <p:cNvSpPr>
            <a:spLocks noChangeShapeType="1"/>
          </p:cNvSpPr>
          <p:nvPr/>
        </p:nvSpPr>
        <p:spPr bwMode="auto">
          <a:xfrm flipV="1">
            <a:off x="4284663" y="4795838"/>
            <a:ext cx="0" cy="504825"/>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651" name="Line 19">
            <a:extLst>
              <a:ext uri="{FF2B5EF4-FFF2-40B4-BE49-F238E27FC236}">
                <a16:creationId xmlns:a16="http://schemas.microsoft.com/office/drawing/2014/main" id="{BF9551AC-9DD9-481C-A566-684FEA9759A2}"/>
              </a:ext>
            </a:extLst>
          </p:cNvPr>
          <p:cNvSpPr>
            <a:spLocks noChangeShapeType="1"/>
          </p:cNvSpPr>
          <p:nvPr/>
        </p:nvSpPr>
        <p:spPr bwMode="auto">
          <a:xfrm flipV="1">
            <a:off x="6948488" y="4795838"/>
            <a:ext cx="0" cy="504825"/>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652" name="Line 20">
            <a:extLst>
              <a:ext uri="{FF2B5EF4-FFF2-40B4-BE49-F238E27FC236}">
                <a16:creationId xmlns:a16="http://schemas.microsoft.com/office/drawing/2014/main" id="{8D7F1B89-86CB-4EE6-8B3C-D6D7F6480233}"/>
              </a:ext>
            </a:extLst>
          </p:cNvPr>
          <p:cNvSpPr>
            <a:spLocks noChangeShapeType="1"/>
          </p:cNvSpPr>
          <p:nvPr/>
        </p:nvSpPr>
        <p:spPr bwMode="auto">
          <a:xfrm flipV="1">
            <a:off x="6948488" y="5661025"/>
            <a:ext cx="0" cy="287338"/>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653" name="Line 21">
            <a:extLst>
              <a:ext uri="{FF2B5EF4-FFF2-40B4-BE49-F238E27FC236}">
                <a16:creationId xmlns:a16="http://schemas.microsoft.com/office/drawing/2014/main" id="{4B909CDB-1FB5-4F43-AEC2-224349C04016}"/>
              </a:ext>
            </a:extLst>
          </p:cNvPr>
          <p:cNvSpPr>
            <a:spLocks noChangeShapeType="1"/>
          </p:cNvSpPr>
          <p:nvPr/>
        </p:nvSpPr>
        <p:spPr bwMode="auto">
          <a:xfrm flipH="1">
            <a:off x="4284663" y="2563813"/>
            <a:ext cx="0" cy="792162"/>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654" name="Line 22">
            <a:extLst>
              <a:ext uri="{FF2B5EF4-FFF2-40B4-BE49-F238E27FC236}">
                <a16:creationId xmlns:a16="http://schemas.microsoft.com/office/drawing/2014/main" id="{5E13F66A-1F25-4564-9F3C-49F6CE844A16}"/>
              </a:ext>
            </a:extLst>
          </p:cNvPr>
          <p:cNvSpPr>
            <a:spLocks noChangeShapeType="1"/>
          </p:cNvSpPr>
          <p:nvPr/>
        </p:nvSpPr>
        <p:spPr bwMode="auto">
          <a:xfrm flipH="1">
            <a:off x="4284663" y="3716338"/>
            <a:ext cx="0" cy="6477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655" name="Line 23">
            <a:extLst>
              <a:ext uri="{FF2B5EF4-FFF2-40B4-BE49-F238E27FC236}">
                <a16:creationId xmlns:a16="http://schemas.microsoft.com/office/drawing/2014/main" id="{1D6F7BEB-F05E-438E-BD29-4F9EC1D2AC4E}"/>
              </a:ext>
            </a:extLst>
          </p:cNvPr>
          <p:cNvSpPr>
            <a:spLocks noChangeShapeType="1"/>
          </p:cNvSpPr>
          <p:nvPr/>
        </p:nvSpPr>
        <p:spPr bwMode="auto">
          <a:xfrm flipH="1">
            <a:off x="6948488" y="2708275"/>
            <a:ext cx="0" cy="1655763"/>
          </a:xfrm>
          <a:prstGeom prst="line">
            <a:avLst/>
          </a:prstGeom>
          <a:noFill/>
          <a:ln w="349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656" name="Rectangle 24">
            <a:extLst>
              <a:ext uri="{FF2B5EF4-FFF2-40B4-BE49-F238E27FC236}">
                <a16:creationId xmlns:a16="http://schemas.microsoft.com/office/drawing/2014/main" id="{AB29F47D-AFF3-4801-AB9B-6C683E2A7353}"/>
              </a:ext>
            </a:extLst>
          </p:cNvPr>
          <p:cNvSpPr>
            <a:spLocks noChangeArrowheads="1"/>
          </p:cNvSpPr>
          <p:nvPr/>
        </p:nvSpPr>
        <p:spPr bwMode="auto">
          <a:xfrm>
            <a:off x="1835150" y="3355975"/>
            <a:ext cx="5048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ＭＳ ゴシック" panose="020B0609070205080204" pitchFamily="49" charset="-128"/>
                <a:ea typeface="ＭＳ ゴシック" panose="020B0609070205080204" pitchFamily="49" charset="-128"/>
              </a:rPr>
              <a:t>回収</a:t>
            </a:r>
          </a:p>
        </p:txBody>
      </p:sp>
      <p:sp>
        <p:nvSpPr>
          <p:cNvPr id="69657" name="Rectangle 26">
            <a:extLst>
              <a:ext uri="{FF2B5EF4-FFF2-40B4-BE49-F238E27FC236}">
                <a16:creationId xmlns:a16="http://schemas.microsoft.com/office/drawing/2014/main" id="{F60F8CD9-1E74-411D-8D92-53DED435AA66}"/>
              </a:ext>
            </a:extLst>
          </p:cNvPr>
          <p:cNvSpPr>
            <a:spLocks noChangeArrowheads="1"/>
          </p:cNvSpPr>
          <p:nvPr/>
        </p:nvSpPr>
        <p:spPr bwMode="auto">
          <a:xfrm>
            <a:off x="4284663" y="4003675"/>
            <a:ext cx="1150937"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ＭＳ ゴシック" panose="020B0609070205080204" pitchFamily="49" charset="-128"/>
                <a:ea typeface="ＭＳ ゴシック" panose="020B0609070205080204" pitchFamily="49" charset="-128"/>
              </a:rPr>
              <a:t>再商品化委託</a:t>
            </a:r>
          </a:p>
        </p:txBody>
      </p:sp>
      <p:sp>
        <p:nvSpPr>
          <p:cNvPr id="69658" name="Rectangle 27">
            <a:extLst>
              <a:ext uri="{FF2B5EF4-FFF2-40B4-BE49-F238E27FC236}">
                <a16:creationId xmlns:a16="http://schemas.microsoft.com/office/drawing/2014/main" id="{F25C68DA-142A-4D9D-B4BB-E8EC62482466}"/>
              </a:ext>
            </a:extLst>
          </p:cNvPr>
          <p:cNvSpPr>
            <a:spLocks noChangeArrowheads="1"/>
          </p:cNvSpPr>
          <p:nvPr/>
        </p:nvSpPr>
        <p:spPr bwMode="auto">
          <a:xfrm>
            <a:off x="6948488" y="3429000"/>
            <a:ext cx="1150937"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latin typeface="ＭＳ ゴシック" panose="020B0609070205080204" pitchFamily="49" charset="-128"/>
                <a:ea typeface="ＭＳ ゴシック" panose="020B0609070205080204" pitchFamily="49" charset="-128"/>
              </a:rPr>
              <a:t>再商品化委託</a:t>
            </a:r>
          </a:p>
        </p:txBody>
      </p:sp>
      <p:sp>
        <p:nvSpPr>
          <p:cNvPr id="69659" name="Rectangle 30">
            <a:extLst>
              <a:ext uri="{FF2B5EF4-FFF2-40B4-BE49-F238E27FC236}">
                <a16:creationId xmlns:a16="http://schemas.microsoft.com/office/drawing/2014/main" id="{F5AB3AB3-1E1A-4D26-8F0B-CC588420C8F4}"/>
              </a:ext>
            </a:extLst>
          </p:cNvPr>
          <p:cNvSpPr>
            <a:spLocks noChangeArrowheads="1"/>
          </p:cNvSpPr>
          <p:nvPr/>
        </p:nvSpPr>
        <p:spPr bwMode="auto">
          <a:xfrm>
            <a:off x="5249863" y="3211513"/>
            <a:ext cx="169862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200" b="1">
              <a:solidFill>
                <a:srgbClr val="0000FF"/>
              </a:solidFill>
              <a:latin typeface="Times New Roman" panose="02020603050405020304" pitchFamily="18" charset="0"/>
            </a:endParaRPr>
          </a:p>
        </p:txBody>
      </p:sp>
      <p:sp>
        <p:nvSpPr>
          <p:cNvPr id="69660" name="Text Box 31">
            <a:extLst>
              <a:ext uri="{FF2B5EF4-FFF2-40B4-BE49-F238E27FC236}">
                <a16:creationId xmlns:a16="http://schemas.microsoft.com/office/drawing/2014/main" id="{73D30856-4132-4FA2-832D-517ECC106A43}"/>
              </a:ext>
            </a:extLst>
          </p:cNvPr>
          <p:cNvSpPr txBox="1">
            <a:spLocks noChangeArrowheads="1"/>
          </p:cNvSpPr>
          <p:nvPr/>
        </p:nvSpPr>
        <p:spPr bwMode="auto">
          <a:xfrm>
            <a:off x="827088" y="1543050"/>
            <a:ext cx="2016125"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u="sng">
                <a:latin typeface="ＭＳ ゴシック" panose="020B0609070205080204" pitchFamily="49" charset="-128"/>
                <a:ea typeface="ＭＳ ゴシック" panose="020B0609070205080204" pitchFamily="49" charset="-128"/>
              </a:rPr>
              <a:t>自主回収ルート</a:t>
            </a:r>
            <a:endParaRPr lang="en-US" altLang="ja-JP" sz="2000" b="1" u="sng">
              <a:latin typeface="ＭＳ ゴシック" panose="020B0609070205080204" pitchFamily="49" charset="-128"/>
              <a:ea typeface="ＭＳ ゴシック" panose="020B0609070205080204" pitchFamily="49" charset="-128"/>
            </a:endParaRPr>
          </a:p>
          <a:p>
            <a:pPr algn="ctr" eaLnBrk="1" hangingPunct="1">
              <a:spcBef>
                <a:spcPct val="50000"/>
              </a:spcBef>
              <a:buFontTx/>
              <a:buNone/>
            </a:pPr>
            <a:r>
              <a:rPr lang="ja-JP" altLang="en-US" sz="1000" b="1" u="sng">
                <a:latin typeface="ＭＳ ゴシック" panose="020B0609070205080204" pitchFamily="49" charset="-128"/>
                <a:ea typeface="ＭＳ ゴシック" panose="020B0609070205080204" pitchFamily="49" charset="-128"/>
              </a:rPr>
              <a:t>（容リ法第１８条）</a:t>
            </a:r>
          </a:p>
        </p:txBody>
      </p:sp>
      <p:sp>
        <p:nvSpPr>
          <p:cNvPr id="69661" name="Text Box 32">
            <a:extLst>
              <a:ext uri="{FF2B5EF4-FFF2-40B4-BE49-F238E27FC236}">
                <a16:creationId xmlns:a16="http://schemas.microsoft.com/office/drawing/2014/main" id="{AE10095C-8664-4186-9EDA-B07E5EAEB69C}"/>
              </a:ext>
            </a:extLst>
          </p:cNvPr>
          <p:cNvSpPr txBox="1">
            <a:spLocks noChangeArrowheads="1"/>
          </p:cNvSpPr>
          <p:nvPr/>
        </p:nvSpPr>
        <p:spPr bwMode="auto">
          <a:xfrm>
            <a:off x="2927350" y="1262063"/>
            <a:ext cx="2784475" cy="75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800" b="1" u="sng">
                <a:solidFill>
                  <a:srgbClr val="FF0000"/>
                </a:solidFill>
                <a:latin typeface="ＭＳ ゴシック" panose="020B0609070205080204" pitchFamily="49" charset="-128"/>
                <a:ea typeface="ＭＳ ゴシック" panose="020B0609070205080204" pitchFamily="49" charset="-128"/>
              </a:rPr>
              <a:t>指定法人ルート</a:t>
            </a:r>
            <a:endParaRPr lang="en-US" altLang="ja-JP" sz="2800" b="1" u="sng">
              <a:solidFill>
                <a:srgbClr val="FF0000"/>
              </a:solidFill>
              <a:latin typeface="ＭＳ ゴシック" panose="020B0609070205080204" pitchFamily="49" charset="-128"/>
              <a:ea typeface="ＭＳ ゴシック" panose="020B0609070205080204" pitchFamily="49" charset="-128"/>
            </a:endParaRPr>
          </a:p>
          <a:p>
            <a:pPr algn="ctr" eaLnBrk="1" hangingPunct="1">
              <a:spcBef>
                <a:spcPct val="50000"/>
              </a:spcBef>
              <a:buFontTx/>
              <a:buNone/>
            </a:pPr>
            <a:r>
              <a:rPr lang="ja-JP" altLang="en-US" sz="1000" b="1" u="sng">
                <a:latin typeface="ＭＳ ゴシック" panose="020B0609070205080204" pitchFamily="49" charset="-128"/>
                <a:ea typeface="ＭＳ ゴシック" panose="020B0609070205080204" pitchFamily="49" charset="-128"/>
              </a:rPr>
              <a:t>（容リ法第１４条）</a:t>
            </a:r>
          </a:p>
        </p:txBody>
      </p:sp>
      <p:sp>
        <p:nvSpPr>
          <p:cNvPr id="69662" name="Text Box 33">
            <a:extLst>
              <a:ext uri="{FF2B5EF4-FFF2-40B4-BE49-F238E27FC236}">
                <a16:creationId xmlns:a16="http://schemas.microsoft.com/office/drawing/2014/main" id="{BD51985D-B5C3-495A-B2BB-5677C64E9051}"/>
              </a:ext>
            </a:extLst>
          </p:cNvPr>
          <p:cNvSpPr txBox="1">
            <a:spLocks noChangeArrowheads="1"/>
          </p:cNvSpPr>
          <p:nvPr/>
        </p:nvSpPr>
        <p:spPr bwMode="auto">
          <a:xfrm>
            <a:off x="6010275" y="1514475"/>
            <a:ext cx="1730375"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b="1" u="sng">
                <a:latin typeface="ＭＳ ゴシック" panose="020B0609070205080204" pitchFamily="49" charset="-128"/>
                <a:ea typeface="ＭＳ ゴシック" panose="020B0609070205080204" pitchFamily="49" charset="-128"/>
              </a:rPr>
              <a:t>独自ルート</a:t>
            </a:r>
            <a:endParaRPr lang="en-US" altLang="ja-JP" sz="2000" b="1" u="sng">
              <a:latin typeface="ＭＳ ゴシック" panose="020B0609070205080204" pitchFamily="49" charset="-128"/>
              <a:ea typeface="ＭＳ ゴシック" panose="020B0609070205080204" pitchFamily="49" charset="-128"/>
            </a:endParaRPr>
          </a:p>
          <a:p>
            <a:pPr algn="ctr" eaLnBrk="1" hangingPunct="1">
              <a:spcBef>
                <a:spcPct val="50000"/>
              </a:spcBef>
              <a:buFontTx/>
              <a:buNone/>
            </a:pPr>
            <a:r>
              <a:rPr lang="ja-JP" altLang="en-US" sz="1000" b="1" u="sng">
                <a:latin typeface="ＭＳ ゴシック" panose="020B0609070205080204" pitchFamily="49" charset="-128"/>
                <a:ea typeface="ＭＳ ゴシック" panose="020B0609070205080204" pitchFamily="49" charset="-128"/>
              </a:rPr>
              <a:t>（容リ法第１５条）</a:t>
            </a:r>
          </a:p>
        </p:txBody>
      </p:sp>
      <p:sp>
        <p:nvSpPr>
          <p:cNvPr id="69663" name="正方形/長方形 1">
            <a:extLst>
              <a:ext uri="{FF2B5EF4-FFF2-40B4-BE49-F238E27FC236}">
                <a16:creationId xmlns:a16="http://schemas.microsoft.com/office/drawing/2014/main" id="{99606770-DBAE-4E51-BD56-2A8CE4FD66E9}"/>
              </a:ext>
            </a:extLst>
          </p:cNvPr>
          <p:cNvSpPr>
            <a:spLocks noChangeArrowheads="1"/>
          </p:cNvSpPr>
          <p:nvPr/>
        </p:nvSpPr>
        <p:spPr bwMode="auto">
          <a:xfrm>
            <a:off x="4392613" y="2673350"/>
            <a:ext cx="19669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b="1">
                <a:solidFill>
                  <a:srgbClr val="0000FF"/>
                </a:solidFill>
              </a:rPr>
              <a:t>再商品化委託料金を払って、義務履行を委託</a:t>
            </a:r>
          </a:p>
        </p:txBody>
      </p:sp>
      <p:sp>
        <p:nvSpPr>
          <p:cNvPr id="69664" name="テキスト ボックス 1">
            <a:extLst>
              <a:ext uri="{FF2B5EF4-FFF2-40B4-BE49-F238E27FC236}">
                <a16:creationId xmlns:a16="http://schemas.microsoft.com/office/drawing/2014/main" id="{79D8AF40-7925-425B-AD85-60F976014FDD}"/>
              </a:ext>
            </a:extLst>
          </p:cNvPr>
          <p:cNvSpPr txBox="1">
            <a:spLocks noChangeArrowheads="1"/>
          </p:cNvSpPr>
          <p:nvPr/>
        </p:nvSpPr>
        <p:spPr bwMode="auto">
          <a:xfrm>
            <a:off x="2454275" y="2347913"/>
            <a:ext cx="692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000" b="1"/>
              <a:t>（４９社）</a:t>
            </a:r>
          </a:p>
        </p:txBody>
      </p:sp>
      <p:sp>
        <p:nvSpPr>
          <p:cNvPr id="69665" name="テキスト ボックス 32">
            <a:extLst>
              <a:ext uri="{FF2B5EF4-FFF2-40B4-BE49-F238E27FC236}">
                <a16:creationId xmlns:a16="http://schemas.microsoft.com/office/drawing/2014/main" id="{A4ACE617-1E9F-484D-9664-C59FFACA064F}"/>
              </a:ext>
            </a:extLst>
          </p:cNvPr>
          <p:cNvSpPr txBox="1">
            <a:spLocks noChangeArrowheads="1"/>
          </p:cNvSpPr>
          <p:nvPr/>
        </p:nvSpPr>
        <p:spPr bwMode="auto">
          <a:xfrm>
            <a:off x="4981575" y="2224088"/>
            <a:ext cx="958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000" b="1"/>
              <a:t>（８０，１２０社）</a:t>
            </a:r>
          </a:p>
        </p:txBody>
      </p:sp>
      <p:sp>
        <p:nvSpPr>
          <p:cNvPr id="69666" name="テキスト ボックス 33">
            <a:extLst>
              <a:ext uri="{FF2B5EF4-FFF2-40B4-BE49-F238E27FC236}">
                <a16:creationId xmlns:a16="http://schemas.microsoft.com/office/drawing/2014/main" id="{1E7EEBA7-CC0F-4696-9DE5-A0CD7B306A24}"/>
              </a:ext>
            </a:extLst>
          </p:cNvPr>
          <p:cNvSpPr txBox="1">
            <a:spLocks noChangeArrowheads="1"/>
          </p:cNvSpPr>
          <p:nvPr/>
        </p:nvSpPr>
        <p:spPr bwMode="auto">
          <a:xfrm>
            <a:off x="6602413" y="1141413"/>
            <a:ext cx="2589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a:latin typeface="Meiryo UI" panose="020B0604030504040204" pitchFamily="50" charset="-128"/>
                <a:ea typeface="Meiryo UI" panose="020B0604030504040204" pitchFamily="50" charset="-128"/>
              </a:rPr>
              <a:t>＜社数は令和４年度実績＞</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28BA692F-F859-4D59-A1F0-0B8E54E68282}"/>
              </a:ext>
            </a:extLst>
          </p:cNvPr>
          <p:cNvSpPr>
            <a:spLocks noGrp="1" noChangeArrowheads="1"/>
          </p:cNvSpPr>
          <p:nvPr>
            <p:ph type="title"/>
          </p:nvPr>
        </p:nvSpPr>
        <p:spPr>
          <a:xfrm>
            <a:off x="468313" y="44450"/>
            <a:ext cx="8229600" cy="633413"/>
          </a:xfrm>
        </p:spPr>
        <p:txBody>
          <a:bodyPr/>
          <a:lstStyle/>
          <a:p>
            <a:pPr eaLnBrk="1" hangingPunct="1"/>
            <a:r>
              <a:rPr lang="ja-JP" altLang="en-US" u="none">
                <a:latin typeface="ＭＳ ゴシック" panose="020B0609070205080204" pitchFamily="49" charset="-128"/>
                <a:ea typeface="ＭＳ ゴシック" panose="020B0609070205080204" pitchFamily="49" charset="-128"/>
              </a:rPr>
              <a:t>再商品化義務不履行事業者への対応</a:t>
            </a:r>
          </a:p>
        </p:txBody>
      </p:sp>
      <p:sp>
        <p:nvSpPr>
          <p:cNvPr id="71683" name="スライド番号プレースホルダー 1">
            <a:extLst>
              <a:ext uri="{FF2B5EF4-FFF2-40B4-BE49-F238E27FC236}">
                <a16:creationId xmlns:a16="http://schemas.microsoft.com/office/drawing/2014/main" id="{D1B6BE34-F22C-488C-9D2A-E6026BB7A4D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AC635C2-0736-4908-A4CB-BF4C34F2D550}" type="slidenum">
              <a:rPr lang="en-US" altLang="ja-JP" sz="1400" smtClean="0"/>
              <a:pPr>
                <a:spcBef>
                  <a:spcPct val="0"/>
                </a:spcBef>
                <a:buFontTx/>
                <a:buNone/>
              </a:pPr>
              <a:t>24</a:t>
            </a:fld>
            <a:endParaRPr lang="en-US" altLang="ja-JP" sz="1400"/>
          </a:p>
        </p:txBody>
      </p:sp>
      <p:sp>
        <p:nvSpPr>
          <p:cNvPr id="71684" name="Text Box 4">
            <a:extLst>
              <a:ext uri="{FF2B5EF4-FFF2-40B4-BE49-F238E27FC236}">
                <a16:creationId xmlns:a16="http://schemas.microsoft.com/office/drawing/2014/main" id="{3AFC5828-29A6-490D-BB91-8756BDA99454}"/>
              </a:ext>
            </a:extLst>
          </p:cNvPr>
          <p:cNvSpPr txBox="1">
            <a:spLocks noChangeArrowheads="1"/>
          </p:cNvSpPr>
          <p:nvPr/>
        </p:nvSpPr>
        <p:spPr bwMode="auto">
          <a:xfrm>
            <a:off x="795338" y="2767013"/>
            <a:ext cx="7632700" cy="2678112"/>
          </a:xfrm>
          <a:prstGeom prst="rect">
            <a:avLst/>
          </a:prstGeom>
          <a:solidFill>
            <a:srgbClr val="CCFFFF"/>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b="1">
                <a:solidFill>
                  <a:srgbClr val="0000FF"/>
                </a:solidFill>
                <a:latin typeface="ＭＳ ゴシック" panose="020B0609070205080204" pitchFamily="49" charset="-128"/>
                <a:ea typeface="ＭＳ ゴシック" panose="020B0609070205080204" pitchFamily="49" charset="-128"/>
              </a:rPr>
              <a:t>１．主務大臣による指導、助言</a:t>
            </a:r>
          </a:p>
          <a:p>
            <a:pPr eaLnBrk="1" hangingPunct="1">
              <a:spcBef>
                <a:spcPct val="50000"/>
              </a:spcBef>
              <a:buFontTx/>
              <a:buNone/>
            </a:pPr>
            <a:r>
              <a:rPr lang="ja-JP" altLang="en-US" sz="2400" b="1">
                <a:solidFill>
                  <a:srgbClr val="0000FF"/>
                </a:solidFill>
                <a:latin typeface="ＭＳ ゴシック" panose="020B0609070205080204" pitchFamily="49" charset="-128"/>
                <a:ea typeface="ＭＳ ゴシック" panose="020B0609070205080204" pitchFamily="49" charset="-128"/>
              </a:rPr>
              <a:t>２．主務大臣による勧告</a:t>
            </a:r>
          </a:p>
          <a:p>
            <a:pPr eaLnBrk="1" hangingPunct="1">
              <a:spcBef>
                <a:spcPct val="50000"/>
              </a:spcBef>
              <a:buFontTx/>
              <a:buNone/>
            </a:pPr>
            <a:r>
              <a:rPr lang="ja-JP" altLang="en-US" sz="2400" b="1">
                <a:solidFill>
                  <a:srgbClr val="0000FF"/>
                </a:solidFill>
                <a:latin typeface="ＭＳ ゴシック" panose="020B0609070205080204" pitchFamily="49" charset="-128"/>
                <a:ea typeface="ＭＳ ゴシック" panose="020B0609070205080204" pitchFamily="49" charset="-128"/>
              </a:rPr>
              <a:t>３．主務大臣による公表</a:t>
            </a:r>
          </a:p>
          <a:p>
            <a:pPr eaLnBrk="1" hangingPunct="1">
              <a:spcBef>
                <a:spcPct val="50000"/>
              </a:spcBef>
              <a:buFontTx/>
              <a:buNone/>
            </a:pPr>
            <a:r>
              <a:rPr lang="ja-JP" altLang="en-US" sz="2400" b="1">
                <a:solidFill>
                  <a:srgbClr val="0000FF"/>
                </a:solidFill>
                <a:latin typeface="ＭＳ ゴシック" panose="020B0609070205080204" pitchFamily="49" charset="-128"/>
                <a:ea typeface="ＭＳ ゴシック" panose="020B0609070205080204" pitchFamily="49" charset="-128"/>
              </a:rPr>
              <a:t>４．主務大臣による命令</a:t>
            </a:r>
          </a:p>
          <a:p>
            <a:pPr eaLnBrk="1" hangingPunct="1">
              <a:spcBef>
                <a:spcPct val="50000"/>
              </a:spcBef>
              <a:buFontTx/>
              <a:buNone/>
            </a:pPr>
            <a:r>
              <a:rPr lang="ja-JP" altLang="en-US" sz="2400" b="1">
                <a:solidFill>
                  <a:srgbClr val="0000FF"/>
                </a:solidFill>
                <a:latin typeface="ＭＳ ゴシック" panose="020B0609070205080204" pitchFamily="49" charset="-128"/>
                <a:ea typeface="ＭＳ ゴシック" panose="020B0609070205080204" pitchFamily="49" charset="-128"/>
              </a:rPr>
              <a:t>５．</a:t>
            </a:r>
            <a:r>
              <a:rPr lang="en-US" altLang="ja-JP" sz="2400" b="1">
                <a:solidFill>
                  <a:srgbClr val="0000FF"/>
                </a:solidFill>
                <a:latin typeface="ＭＳ ゴシック" panose="020B0609070205080204" pitchFamily="49" charset="-128"/>
                <a:ea typeface="ＭＳ ゴシック" panose="020B0609070205080204" pitchFamily="49" charset="-128"/>
              </a:rPr>
              <a:t>100</a:t>
            </a:r>
            <a:r>
              <a:rPr lang="ja-JP" altLang="en-US" sz="2400" b="1">
                <a:solidFill>
                  <a:srgbClr val="0000FF"/>
                </a:solidFill>
                <a:latin typeface="ＭＳ ゴシック" panose="020B0609070205080204" pitchFamily="49" charset="-128"/>
                <a:ea typeface="ＭＳ ゴシック" panose="020B0609070205080204" pitchFamily="49" charset="-128"/>
              </a:rPr>
              <a:t>万円以下の罰金</a:t>
            </a:r>
          </a:p>
        </p:txBody>
      </p:sp>
      <p:sp>
        <p:nvSpPr>
          <p:cNvPr id="71685" name="Text Box 5">
            <a:extLst>
              <a:ext uri="{FF2B5EF4-FFF2-40B4-BE49-F238E27FC236}">
                <a16:creationId xmlns:a16="http://schemas.microsoft.com/office/drawing/2014/main" id="{65BD5FEB-AA72-473D-BBF3-A0E7B658085D}"/>
              </a:ext>
            </a:extLst>
          </p:cNvPr>
          <p:cNvSpPr txBox="1">
            <a:spLocks noChangeArrowheads="1"/>
          </p:cNvSpPr>
          <p:nvPr/>
        </p:nvSpPr>
        <p:spPr bwMode="auto">
          <a:xfrm>
            <a:off x="468313" y="2311400"/>
            <a:ext cx="6264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b="1">
                <a:solidFill>
                  <a:srgbClr val="0000FF"/>
                </a:solidFill>
                <a:latin typeface="ＭＳ ゴシック" panose="020B0609070205080204" pitchFamily="49" charset="-128"/>
                <a:ea typeface="ＭＳ ゴシック" panose="020B0609070205080204" pitchFamily="49" charset="-128"/>
              </a:rPr>
              <a:t>容リ法第十九条、第二十条、第四十六条による規定</a:t>
            </a:r>
          </a:p>
        </p:txBody>
      </p:sp>
      <p:sp>
        <p:nvSpPr>
          <p:cNvPr id="71686" name="Text Box 6">
            <a:extLst>
              <a:ext uri="{FF2B5EF4-FFF2-40B4-BE49-F238E27FC236}">
                <a16:creationId xmlns:a16="http://schemas.microsoft.com/office/drawing/2014/main" id="{157DB685-6179-4AC2-B17D-A887A05E12C4}"/>
              </a:ext>
            </a:extLst>
          </p:cNvPr>
          <p:cNvSpPr txBox="1">
            <a:spLocks noChangeArrowheads="1"/>
          </p:cNvSpPr>
          <p:nvPr/>
        </p:nvSpPr>
        <p:spPr bwMode="auto">
          <a:xfrm>
            <a:off x="795338" y="5457825"/>
            <a:ext cx="7808912"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9875" indent="-2698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b="1">
                <a:latin typeface="ＭＳ ゴシック" panose="020B0609070205080204" pitchFamily="49" charset="-128"/>
                <a:ea typeface="ＭＳ ゴシック" panose="020B0609070205080204" pitchFamily="49" charset="-128"/>
              </a:rPr>
              <a:t>＊罰金額はＨ</a:t>
            </a:r>
            <a:r>
              <a:rPr lang="en-US" altLang="ja-JP" sz="1800" b="1">
                <a:latin typeface="ＭＳ ゴシック" panose="020B0609070205080204" pitchFamily="49" charset="-128"/>
                <a:ea typeface="ＭＳ ゴシック" panose="020B0609070205080204" pitchFamily="49" charset="-128"/>
              </a:rPr>
              <a:t>18</a:t>
            </a:r>
            <a:r>
              <a:rPr lang="ja-JP" altLang="en-US" sz="1800" b="1">
                <a:latin typeface="ＭＳ ゴシック" panose="020B0609070205080204" pitchFamily="49" charset="-128"/>
                <a:ea typeface="ＭＳ ゴシック" panose="020B0609070205080204" pitchFamily="49" charset="-128"/>
              </a:rPr>
              <a:t>年の法改正で、</a:t>
            </a:r>
            <a:r>
              <a:rPr lang="en-US" altLang="ja-JP" sz="1800" b="1">
                <a:latin typeface="ＭＳ ゴシック" panose="020B0609070205080204" pitchFamily="49" charset="-128"/>
                <a:ea typeface="ＭＳ ゴシック" panose="020B0609070205080204" pitchFamily="49" charset="-128"/>
              </a:rPr>
              <a:t>50</a:t>
            </a:r>
            <a:r>
              <a:rPr lang="ja-JP" altLang="en-US" sz="1800" b="1">
                <a:latin typeface="ＭＳ ゴシック" panose="020B0609070205080204" pitchFamily="49" charset="-128"/>
                <a:ea typeface="ＭＳ ゴシック" panose="020B0609070205080204" pitchFamily="49" charset="-128"/>
              </a:rPr>
              <a:t>万円から</a:t>
            </a:r>
            <a:r>
              <a:rPr lang="en-US" altLang="ja-JP" sz="1800" b="1">
                <a:latin typeface="ＭＳ ゴシック" panose="020B0609070205080204" pitchFamily="49" charset="-128"/>
                <a:ea typeface="ＭＳ ゴシック" panose="020B0609070205080204" pitchFamily="49" charset="-128"/>
              </a:rPr>
              <a:t>100</a:t>
            </a:r>
            <a:r>
              <a:rPr lang="ja-JP" altLang="en-US" sz="1800" b="1">
                <a:latin typeface="ＭＳ ゴシック" panose="020B0609070205080204" pitchFamily="49" charset="-128"/>
                <a:ea typeface="ＭＳ ゴシック" panose="020B0609070205080204" pitchFamily="49" charset="-128"/>
              </a:rPr>
              <a:t>万円に引き上げられました。</a:t>
            </a:r>
          </a:p>
          <a:p>
            <a:pPr eaLnBrk="1" hangingPunct="1">
              <a:spcBef>
                <a:spcPct val="50000"/>
              </a:spcBef>
              <a:buFontTx/>
              <a:buNone/>
            </a:pPr>
            <a:r>
              <a:rPr lang="ja-JP" altLang="en-US" sz="1800" b="1">
                <a:latin typeface="ＭＳ ゴシック" panose="020B0609070205080204" pitchFamily="49" charset="-128"/>
                <a:ea typeface="ＭＳ ゴシック" panose="020B0609070205080204" pitchFamily="49" charset="-128"/>
              </a:rPr>
              <a:t>＊ただ乗り事業者の義務履行に時効はありません。</a:t>
            </a:r>
          </a:p>
        </p:txBody>
      </p:sp>
      <p:sp>
        <p:nvSpPr>
          <p:cNvPr id="71687" name="Text Box 5">
            <a:extLst>
              <a:ext uri="{FF2B5EF4-FFF2-40B4-BE49-F238E27FC236}">
                <a16:creationId xmlns:a16="http://schemas.microsoft.com/office/drawing/2014/main" id="{27DC445F-E9A3-46B4-A9C8-5E453D71A9D0}"/>
              </a:ext>
            </a:extLst>
          </p:cNvPr>
          <p:cNvSpPr txBox="1">
            <a:spLocks noChangeArrowheads="1"/>
          </p:cNvSpPr>
          <p:nvPr/>
        </p:nvSpPr>
        <p:spPr bwMode="auto">
          <a:xfrm>
            <a:off x="468313" y="717550"/>
            <a:ext cx="62642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b="1">
                <a:latin typeface="ＭＳ ゴシック" panose="020B0609070205080204" pitchFamily="49" charset="-128"/>
                <a:ea typeface="ＭＳ ゴシック" panose="020B0609070205080204" pitchFamily="49" charset="-128"/>
              </a:rPr>
              <a:t>容リ法第三十九条、第四十条による規定</a:t>
            </a:r>
          </a:p>
        </p:txBody>
      </p:sp>
      <p:sp>
        <p:nvSpPr>
          <p:cNvPr id="71688" name="Text Box 4">
            <a:extLst>
              <a:ext uri="{FF2B5EF4-FFF2-40B4-BE49-F238E27FC236}">
                <a16:creationId xmlns:a16="http://schemas.microsoft.com/office/drawing/2014/main" id="{9D281C45-F77F-4FAB-B711-2D7A1010FF7A}"/>
              </a:ext>
            </a:extLst>
          </p:cNvPr>
          <p:cNvSpPr txBox="1">
            <a:spLocks noChangeArrowheads="1"/>
          </p:cNvSpPr>
          <p:nvPr/>
        </p:nvSpPr>
        <p:spPr bwMode="auto">
          <a:xfrm>
            <a:off x="795338" y="1128713"/>
            <a:ext cx="7632700" cy="1014412"/>
          </a:xfrm>
          <a:prstGeom prst="rect">
            <a:avLst/>
          </a:prstGeom>
          <a:solidFill>
            <a:srgbClr val="CCFFFF"/>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b="1">
                <a:latin typeface="ＭＳ ゴシック" panose="020B0609070205080204" pitchFamily="49" charset="-128"/>
                <a:ea typeface="ＭＳ ゴシック" panose="020B0609070205080204" pitchFamily="49" charset="-128"/>
              </a:rPr>
              <a:t>１．主務大臣による報告の徴収</a:t>
            </a:r>
            <a:endParaRPr lang="en-US" altLang="ja-JP" sz="2400" b="1">
              <a:latin typeface="ＭＳ ゴシック" panose="020B0609070205080204" pitchFamily="49" charset="-128"/>
              <a:ea typeface="ＭＳ ゴシック" panose="020B0609070205080204" pitchFamily="49" charset="-128"/>
            </a:endParaRPr>
          </a:p>
          <a:p>
            <a:pPr eaLnBrk="1" hangingPunct="1">
              <a:spcBef>
                <a:spcPct val="50000"/>
              </a:spcBef>
              <a:buFontTx/>
              <a:buNone/>
            </a:pPr>
            <a:r>
              <a:rPr lang="ja-JP" altLang="en-US" sz="2400" b="1">
                <a:latin typeface="ＭＳ ゴシック" panose="020B0609070205080204" pitchFamily="49" charset="-128"/>
                <a:ea typeface="ＭＳ ゴシック" panose="020B0609070205080204" pitchFamily="49" charset="-128"/>
              </a:rPr>
              <a:t>２．主務大臣の命を受けた職員による立入検査</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a:extLst>
              <a:ext uri="{FF2B5EF4-FFF2-40B4-BE49-F238E27FC236}">
                <a16:creationId xmlns:a16="http://schemas.microsoft.com/office/drawing/2014/main" id="{259F2C44-2384-42C6-AF7E-327515461CFE}"/>
              </a:ext>
            </a:extLst>
          </p:cNvPr>
          <p:cNvSpPr>
            <a:spLocks noChangeArrowheads="1"/>
          </p:cNvSpPr>
          <p:nvPr/>
        </p:nvSpPr>
        <p:spPr bwMode="auto">
          <a:xfrm>
            <a:off x="1331913" y="617538"/>
            <a:ext cx="6769100" cy="153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latin typeface="ＭＳ ゴシック" panose="020B0609070205080204" pitchFamily="49" charset="-128"/>
                <a:ea typeface="ＭＳ ゴシック" panose="020B0609070205080204" pitchFamily="49" charset="-128"/>
              </a:rPr>
              <a:t>○</a:t>
            </a:r>
            <a:r>
              <a:rPr lang="ja-JP" altLang="en-US" sz="2000">
                <a:solidFill>
                  <a:srgbClr val="000000"/>
                </a:solidFill>
                <a:latin typeface="ＭＳ ゴシック" panose="020B0609070205080204" pitchFamily="49" charset="-128"/>
                <a:ea typeface="ＭＳ ゴシック" panose="020B0609070205080204" pitchFamily="49" charset="-128"/>
              </a:rPr>
              <a:t>社名</a:t>
            </a:r>
            <a:r>
              <a:rPr lang="en-US" altLang="ja-JP" sz="2000">
                <a:solidFill>
                  <a:srgbClr val="000000"/>
                </a:solidFill>
                <a:latin typeface="ＭＳ ゴシック" panose="020B0609070205080204" pitchFamily="49" charset="-128"/>
                <a:ea typeface="ＭＳ ゴシック" panose="020B0609070205080204" pitchFamily="49" charset="-128"/>
              </a:rPr>
              <a:t>『</a:t>
            </a:r>
            <a:r>
              <a:rPr lang="ja-JP" altLang="en-US" sz="2000">
                <a:solidFill>
                  <a:srgbClr val="000000"/>
                </a:solidFill>
                <a:latin typeface="ＭＳ ゴシック" panose="020B0609070205080204" pitchFamily="49" charset="-128"/>
                <a:ea typeface="ＭＳ ゴシック" panose="020B0609070205080204" pitchFamily="49" charset="-128"/>
              </a:rPr>
              <a:t>公表</a:t>
            </a:r>
            <a:r>
              <a:rPr lang="en-US" altLang="ja-JP" sz="2000">
                <a:solidFill>
                  <a:srgbClr val="000000"/>
                </a:solidFill>
                <a:latin typeface="ＭＳ ゴシック" panose="020B0609070205080204" pitchFamily="49" charset="-128"/>
                <a:ea typeface="ＭＳ ゴシック" panose="020B0609070205080204" pitchFamily="49" charset="-128"/>
              </a:rPr>
              <a:t>』</a:t>
            </a:r>
          </a:p>
          <a:p>
            <a:pPr eaLnBrk="1" hangingPunct="1">
              <a:spcBef>
                <a:spcPct val="0"/>
              </a:spcBef>
              <a:buFontTx/>
              <a:buNone/>
            </a:pPr>
            <a:r>
              <a:rPr lang="ja-JP" altLang="en-US" sz="2000">
                <a:solidFill>
                  <a:srgbClr val="000000"/>
                </a:solidFill>
                <a:latin typeface="ＭＳ ゴシック" panose="020B0609070205080204" pitchFamily="49" charset="-128"/>
                <a:ea typeface="ＭＳ ゴシック" panose="020B0609070205080204" pitchFamily="49" charset="-128"/>
              </a:rPr>
              <a:t>　</a:t>
            </a:r>
            <a:r>
              <a:rPr lang="ja-JP" altLang="en-US" sz="1800">
                <a:solidFill>
                  <a:srgbClr val="000000"/>
                </a:solidFill>
                <a:latin typeface="ＭＳ ゴシック" panose="020B0609070205080204" pitchFamily="49" charset="-128"/>
                <a:ea typeface="ＭＳ ゴシック" panose="020B0609070205080204" pitchFamily="49" charset="-128"/>
              </a:rPr>
              <a:t>・平成</a:t>
            </a:r>
            <a:r>
              <a:rPr lang="en-US" altLang="ja-JP" sz="1800">
                <a:solidFill>
                  <a:srgbClr val="000000"/>
                </a:solidFill>
                <a:latin typeface="ＭＳ ゴシック" panose="020B0609070205080204" pitchFamily="49" charset="-128"/>
                <a:ea typeface="ＭＳ ゴシック" panose="020B0609070205080204" pitchFamily="49" charset="-128"/>
              </a:rPr>
              <a:t>17</a:t>
            </a:r>
            <a:r>
              <a:rPr lang="ja-JP" altLang="en-US" sz="1800">
                <a:solidFill>
                  <a:srgbClr val="000000"/>
                </a:solidFill>
                <a:latin typeface="ＭＳ ゴシック" panose="020B0609070205080204" pitchFamily="49" charset="-128"/>
                <a:ea typeface="ＭＳ ゴシック" panose="020B0609070205080204" pitchFamily="49" charset="-128"/>
              </a:rPr>
              <a:t>年４月</a:t>
            </a:r>
            <a:r>
              <a:rPr lang="en-US" altLang="ja-JP" sz="1800">
                <a:solidFill>
                  <a:srgbClr val="000000"/>
                </a:solidFill>
                <a:latin typeface="ＭＳ ゴシック" panose="020B0609070205080204" pitchFamily="49" charset="-128"/>
                <a:ea typeface="ＭＳ ゴシック" panose="020B0609070205080204" pitchFamily="49" charset="-128"/>
              </a:rPr>
              <a:t>20</a:t>
            </a:r>
            <a:r>
              <a:rPr lang="ja-JP" altLang="en-US" sz="1800">
                <a:solidFill>
                  <a:srgbClr val="000000"/>
                </a:solidFill>
                <a:latin typeface="ＭＳ ゴシック" panose="020B0609070205080204" pitchFamily="49" charset="-128"/>
                <a:ea typeface="ＭＳ ゴシック" panose="020B0609070205080204" pitchFamily="49" charset="-128"/>
              </a:rPr>
              <a:t>日：</a:t>
            </a:r>
            <a:r>
              <a:rPr lang="en-US" altLang="ja-JP" sz="1800">
                <a:solidFill>
                  <a:srgbClr val="000000"/>
                </a:solidFill>
                <a:latin typeface="ＭＳ ゴシック" panose="020B0609070205080204" pitchFamily="49" charset="-128"/>
                <a:ea typeface="ＭＳ ゴシック" panose="020B0609070205080204" pitchFamily="49" charset="-128"/>
              </a:rPr>
              <a:t>11</a:t>
            </a:r>
            <a:r>
              <a:rPr lang="ja-JP" altLang="en-US" sz="1800">
                <a:solidFill>
                  <a:srgbClr val="000000"/>
                </a:solidFill>
                <a:latin typeface="ＭＳ ゴシック" panose="020B0609070205080204" pitchFamily="49" charset="-128"/>
                <a:ea typeface="ＭＳ ゴシック" panose="020B0609070205080204" pitchFamily="49" charset="-128"/>
              </a:rPr>
              <a:t>件　・平成</a:t>
            </a:r>
            <a:r>
              <a:rPr lang="en-US" altLang="ja-JP" sz="1800">
                <a:solidFill>
                  <a:srgbClr val="000000"/>
                </a:solidFill>
                <a:latin typeface="ＭＳ ゴシック" panose="020B0609070205080204" pitchFamily="49" charset="-128"/>
                <a:ea typeface="ＭＳ ゴシック" panose="020B0609070205080204" pitchFamily="49" charset="-128"/>
              </a:rPr>
              <a:t>17</a:t>
            </a:r>
            <a:r>
              <a:rPr lang="ja-JP" altLang="en-US" sz="1800">
                <a:solidFill>
                  <a:srgbClr val="000000"/>
                </a:solidFill>
                <a:latin typeface="ＭＳ ゴシック" panose="020B0609070205080204" pitchFamily="49" charset="-128"/>
                <a:ea typeface="ＭＳ ゴシック" panose="020B0609070205080204" pitchFamily="49" charset="-128"/>
              </a:rPr>
              <a:t>年９月９日：</a:t>
            </a:r>
            <a:r>
              <a:rPr lang="en-US" altLang="ja-JP" sz="1800">
                <a:solidFill>
                  <a:srgbClr val="000000"/>
                </a:solidFill>
                <a:latin typeface="ＭＳ ゴシック" panose="020B0609070205080204" pitchFamily="49" charset="-128"/>
                <a:ea typeface="ＭＳ ゴシック" panose="020B0609070205080204" pitchFamily="49" charset="-128"/>
              </a:rPr>
              <a:t>58</a:t>
            </a:r>
            <a:r>
              <a:rPr lang="ja-JP" altLang="en-US" sz="1800">
                <a:solidFill>
                  <a:srgbClr val="000000"/>
                </a:solidFill>
                <a:latin typeface="ＭＳ ゴシック" panose="020B0609070205080204" pitchFamily="49" charset="-128"/>
                <a:ea typeface="ＭＳ ゴシック" panose="020B0609070205080204" pitchFamily="49" charset="-128"/>
              </a:rPr>
              <a:t>件</a:t>
            </a:r>
          </a:p>
          <a:p>
            <a:pPr eaLnBrk="1" hangingPunct="1">
              <a:spcBef>
                <a:spcPct val="0"/>
              </a:spcBef>
              <a:buFontTx/>
              <a:buNone/>
            </a:pPr>
            <a:r>
              <a:rPr lang="ja-JP" altLang="en-US" sz="1800">
                <a:latin typeface="ＭＳ ゴシック" panose="020B0609070205080204" pitchFamily="49" charset="-128"/>
                <a:ea typeface="ＭＳ ゴシック" panose="020B0609070205080204" pitchFamily="49" charset="-128"/>
              </a:rPr>
              <a:t>　・平成</a:t>
            </a:r>
            <a:r>
              <a:rPr lang="en-US" altLang="ja-JP" sz="1800">
                <a:latin typeface="ＭＳ ゴシック" panose="020B0609070205080204" pitchFamily="49" charset="-128"/>
                <a:ea typeface="ＭＳ ゴシック" panose="020B0609070205080204" pitchFamily="49" charset="-128"/>
              </a:rPr>
              <a:t>18</a:t>
            </a:r>
            <a:r>
              <a:rPr lang="ja-JP" altLang="en-US" sz="1800">
                <a:latin typeface="ＭＳ ゴシック" panose="020B0609070205080204" pitchFamily="49" charset="-128"/>
                <a:ea typeface="ＭＳ ゴシック" panose="020B0609070205080204" pitchFamily="49" charset="-128"/>
              </a:rPr>
              <a:t>年１月</a:t>
            </a:r>
            <a:r>
              <a:rPr lang="en-US" altLang="ja-JP" sz="1800">
                <a:latin typeface="ＭＳ ゴシック" panose="020B0609070205080204" pitchFamily="49" charset="-128"/>
                <a:ea typeface="ＭＳ ゴシック" panose="020B0609070205080204" pitchFamily="49" charset="-128"/>
              </a:rPr>
              <a:t>18</a:t>
            </a:r>
            <a:r>
              <a:rPr lang="ja-JP" altLang="en-US" sz="1800">
                <a:latin typeface="ＭＳ ゴシック" panose="020B0609070205080204" pitchFamily="49" charset="-128"/>
                <a:ea typeface="ＭＳ ゴシック" panose="020B0609070205080204" pitchFamily="49" charset="-128"/>
              </a:rPr>
              <a:t>日：８件　・平成</a:t>
            </a:r>
            <a:r>
              <a:rPr lang="en-US" altLang="ja-JP" sz="1800">
                <a:latin typeface="ＭＳ ゴシック" panose="020B0609070205080204" pitchFamily="49" charset="-128"/>
                <a:ea typeface="ＭＳ ゴシック" panose="020B0609070205080204" pitchFamily="49" charset="-128"/>
              </a:rPr>
              <a:t>20</a:t>
            </a:r>
            <a:r>
              <a:rPr lang="ja-JP" altLang="en-US" sz="1800">
                <a:latin typeface="ＭＳ ゴシック" panose="020B0609070205080204" pitchFamily="49" charset="-128"/>
                <a:ea typeface="ＭＳ ゴシック" panose="020B0609070205080204" pitchFamily="49" charset="-128"/>
              </a:rPr>
              <a:t>年</a:t>
            </a:r>
            <a:r>
              <a:rPr lang="en-US" altLang="ja-JP" sz="1800">
                <a:latin typeface="ＭＳ ゴシック" panose="020B0609070205080204" pitchFamily="49" charset="-128"/>
                <a:ea typeface="ＭＳ ゴシック" panose="020B0609070205080204" pitchFamily="49" charset="-128"/>
              </a:rPr>
              <a:t>12</a:t>
            </a:r>
            <a:r>
              <a:rPr lang="ja-JP" altLang="en-US" sz="1800">
                <a:latin typeface="ＭＳ ゴシック" panose="020B0609070205080204" pitchFamily="49" charset="-128"/>
                <a:ea typeface="ＭＳ ゴシック" panose="020B0609070205080204" pitchFamily="49" charset="-128"/>
              </a:rPr>
              <a:t>月</a:t>
            </a:r>
            <a:r>
              <a:rPr lang="en-US" altLang="ja-JP" sz="1800">
                <a:latin typeface="ＭＳ ゴシック" panose="020B0609070205080204" pitchFamily="49" charset="-128"/>
                <a:ea typeface="ＭＳ ゴシック" panose="020B0609070205080204" pitchFamily="49" charset="-128"/>
              </a:rPr>
              <a:t>19</a:t>
            </a:r>
            <a:r>
              <a:rPr lang="ja-JP" altLang="en-US" sz="1800">
                <a:latin typeface="ＭＳ ゴシック" panose="020B0609070205080204" pitchFamily="49" charset="-128"/>
                <a:ea typeface="ＭＳ ゴシック" panose="020B0609070205080204" pitchFamily="49" charset="-128"/>
              </a:rPr>
              <a:t>日：２件</a:t>
            </a:r>
            <a:endParaRPr lang="en-US" altLang="ja-JP" sz="180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1800">
                <a:latin typeface="ＭＳ ゴシック" panose="020B0609070205080204" pitchFamily="49" charset="-128"/>
                <a:ea typeface="ＭＳ ゴシック" panose="020B0609070205080204" pitchFamily="49" charset="-128"/>
              </a:rPr>
              <a:t>　・平成</a:t>
            </a:r>
            <a:r>
              <a:rPr lang="en-US" altLang="ja-JP" sz="1800">
                <a:latin typeface="ＭＳ ゴシック" panose="020B0609070205080204" pitchFamily="49" charset="-128"/>
                <a:ea typeface="ＭＳ ゴシック" panose="020B0609070205080204" pitchFamily="49" charset="-128"/>
              </a:rPr>
              <a:t>23</a:t>
            </a:r>
            <a:r>
              <a:rPr lang="ja-JP" altLang="en-US" sz="1800">
                <a:latin typeface="ＭＳ ゴシック" panose="020B0609070205080204" pitchFamily="49" charset="-128"/>
                <a:ea typeface="ＭＳ ゴシック" panose="020B0609070205080204" pitchFamily="49" charset="-128"/>
              </a:rPr>
              <a:t>年７月</a:t>
            </a:r>
            <a:r>
              <a:rPr lang="en-US" altLang="ja-JP" sz="1800">
                <a:latin typeface="ＭＳ ゴシック" panose="020B0609070205080204" pitchFamily="49" charset="-128"/>
                <a:ea typeface="ＭＳ ゴシック" panose="020B0609070205080204" pitchFamily="49" charset="-128"/>
              </a:rPr>
              <a:t>21</a:t>
            </a:r>
            <a:r>
              <a:rPr lang="ja-JP" altLang="en-US" sz="1800">
                <a:latin typeface="ＭＳ ゴシック" panose="020B0609070205080204" pitchFamily="49" charset="-128"/>
                <a:ea typeface="ＭＳ ゴシック" panose="020B0609070205080204" pitchFamily="49" charset="-128"/>
              </a:rPr>
              <a:t>日：３件</a:t>
            </a:r>
            <a:r>
              <a:rPr lang="ja-JP" altLang="en-US" sz="1800">
                <a:solidFill>
                  <a:srgbClr val="FF0000"/>
                </a:solidFill>
                <a:latin typeface="ＭＳ ゴシック" panose="020B0609070205080204" pitchFamily="49" charset="-128"/>
                <a:ea typeface="ＭＳ ゴシック" panose="020B0609070205080204" pitchFamily="49" charset="-128"/>
              </a:rPr>
              <a:t>　</a:t>
            </a:r>
            <a:r>
              <a:rPr lang="ja-JP" altLang="en-US" sz="1800">
                <a:latin typeface="ＭＳ ゴシック" panose="020B0609070205080204" pitchFamily="49" charset="-128"/>
                <a:ea typeface="ＭＳ ゴシック" panose="020B0609070205080204" pitchFamily="49" charset="-128"/>
              </a:rPr>
              <a:t>・平成</a:t>
            </a:r>
            <a:r>
              <a:rPr lang="en-US" altLang="ja-JP" sz="1800">
                <a:latin typeface="ＭＳ ゴシック" panose="020B0609070205080204" pitchFamily="49" charset="-128"/>
                <a:ea typeface="ＭＳ ゴシック" panose="020B0609070205080204" pitchFamily="49" charset="-128"/>
              </a:rPr>
              <a:t>27</a:t>
            </a:r>
            <a:r>
              <a:rPr lang="ja-JP" altLang="en-US" sz="1800">
                <a:latin typeface="ＭＳ ゴシック" panose="020B0609070205080204" pitchFamily="49" charset="-128"/>
                <a:ea typeface="ＭＳ ゴシック" panose="020B0609070205080204" pitchFamily="49" charset="-128"/>
              </a:rPr>
              <a:t>年３月</a:t>
            </a:r>
            <a:r>
              <a:rPr lang="en-US" altLang="ja-JP" sz="1800">
                <a:latin typeface="ＭＳ ゴシック" panose="020B0609070205080204" pitchFamily="49" charset="-128"/>
                <a:ea typeface="ＭＳ ゴシック" panose="020B0609070205080204" pitchFamily="49" charset="-128"/>
              </a:rPr>
              <a:t>27</a:t>
            </a:r>
            <a:r>
              <a:rPr lang="ja-JP" altLang="en-US" sz="1800">
                <a:latin typeface="ＭＳ ゴシック" panose="020B0609070205080204" pitchFamily="49" charset="-128"/>
                <a:ea typeface="ＭＳ ゴシック" panose="020B0609070205080204" pitchFamily="49" charset="-128"/>
              </a:rPr>
              <a:t>日：７件</a:t>
            </a:r>
            <a:endParaRPr lang="en-US" altLang="ja-JP" sz="180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1800">
                <a:solidFill>
                  <a:srgbClr val="FF0000"/>
                </a:solidFill>
                <a:latin typeface="ＭＳ ゴシック" panose="020B0609070205080204" pitchFamily="49" charset="-128"/>
                <a:ea typeface="ＭＳ ゴシック" panose="020B0609070205080204" pitchFamily="49" charset="-128"/>
              </a:rPr>
              <a:t>　</a:t>
            </a:r>
            <a:r>
              <a:rPr lang="ja-JP" altLang="en-US" sz="1800">
                <a:latin typeface="ＭＳ ゴシック" panose="020B0609070205080204" pitchFamily="49" charset="-128"/>
                <a:ea typeface="ＭＳ ゴシック" panose="020B0609070205080204" pitchFamily="49" charset="-128"/>
              </a:rPr>
              <a:t>・平成</a:t>
            </a:r>
            <a:r>
              <a:rPr lang="en-US" altLang="ja-JP" sz="1800">
                <a:latin typeface="ＭＳ ゴシック" panose="020B0609070205080204" pitchFamily="49" charset="-128"/>
                <a:ea typeface="ＭＳ ゴシック" panose="020B0609070205080204" pitchFamily="49" charset="-128"/>
              </a:rPr>
              <a:t>29</a:t>
            </a:r>
            <a:r>
              <a:rPr lang="ja-JP" altLang="en-US" sz="1800">
                <a:latin typeface="ＭＳ ゴシック" panose="020B0609070205080204" pitchFamily="49" charset="-128"/>
                <a:ea typeface="ＭＳ ゴシック" panose="020B0609070205080204" pitchFamily="49" charset="-128"/>
              </a:rPr>
              <a:t>年７月４日：１件　・平成</a:t>
            </a:r>
            <a:r>
              <a:rPr lang="en-US" altLang="ja-JP" sz="1800">
                <a:latin typeface="ＭＳ ゴシック" panose="020B0609070205080204" pitchFamily="49" charset="-128"/>
                <a:ea typeface="ＭＳ ゴシック" panose="020B0609070205080204" pitchFamily="49" charset="-128"/>
              </a:rPr>
              <a:t>30</a:t>
            </a:r>
            <a:r>
              <a:rPr lang="ja-JP" altLang="en-US" sz="1800">
                <a:latin typeface="ＭＳ ゴシック" panose="020B0609070205080204" pitchFamily="49" charset="-128"/>
                <a:ea typeface="ＭＳ ゴシック" panose="020B0609070205080204" pitchFamily="49" charset="-128"/>
              </a:rPr>
              <a:t>年７月</a:t>
            </a:r>
            <a:r>
              <a:rPr lang="en-US" altLang="ja-JP" sz="1800">
                <a:latin typeface="ＭＳ ゴシック" panose="020B0609070205080204" pitchFamily="49" charset="-128"/>
                <a:ea typeface="ＭＳ ゴシック" panose="020B0609070205080204" pitchFamily="49" charset="-128"/>
              </a:rPr>
              <a:t>30</a:t>
            </a:r>
            <a:r>
              <a:rPr lang="ja-JP" altLang="en-US" sz="1800">
                <a:latin typeface="ＭＳ ゴシック" panose="020B0609070205080204" pitchFamily="49" charset="-128"/>
                <a:ea typeface="ＭＳ ゴシック" panose="020B0609070205080204" pitchFamily="49" charset="-128"/>
              </a:rPr>
              <a:t>日：１件</a:t>
            </a:r>
          </a:p>
        </p:txBody>
      </p:sp>
      <p:sp>
        <p:nvSpPr>
          <p:cNvPr id="73731" name="Rectangle 6">
            <a:extLst>
              <a:ext uri="{FF2B5EF4-FFF2-40B4-BE49-F238E27FC236}">
                <a16:creationId xmlns:a16="http://schemas.microsoft.com/office/drawing/2014/main" id="{5126ED9D-6679-4099-AFDD-8699032F84A5}"/>
              </a:ext>
            </a:extLst>
          </p:cNvPr>
          <p:cNvSpPr>
            <a:spLocks noChangeArrowheads="1"/>
          </p:cNvSpPr>
          <p:nvPr/>
        </p:nvSpPr>
        <p:spPr bwMode="auto">
          <a:xfrm>
            <a:off x="1331913" y="2108200"/>
            <a:ext cx="67691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latin typeface="ＭＳ ゴシック" panose="020B0609070205080204" pitchFamily="49" charset="-128"/>
                <a:ea typeface="ＭＳ ゴシック" panose="020B0609070205080204" pitchFamily="49" charset="-128"/>
              </a:rPr>
              <a:t>○『</a:t>
            </a:r>
            <a:r>
              <a:rPr lang="ja-JP" altLang="en-US" sz="2000">
                <a:solidFill>
                  <a:srgbClr val="000000"/>
                </a:solidFill>
                <a:latin typeface="ＭＳ ゴシック" panose="020B0609070205080204" pitchFamily="49" charset="-128"/>
                <a:ea typeface="ＭＳ ゴシック" panose="020B0609070205080204" pitchFamily="49" charset="-128"/>
              </a:rPr>
              <a:t>命令</a:t>
            </a:r>
            <a:r>
              <a:rPr lang="en-US" altLang="ja-JP" sz="2000">
                <a:solidFill>
                  <a:srgbClr val="000000"/>
                </a:solidFill>
                <a:latin typeface="ＭＳ ゴシック" panose="020B0609070205080204" pitchFamily="49" charset="-128"/>
                <a:ea typeface="ＭＳ ゴシック" panose="020B0609070205080204" pitchFamily="49" charset="-128"/>
              </a:rPr>
              <a:t>』</a:t>
            </a:r>
          </a:p>
          <a:p>
            <a:pPr eaLnBrk="1" hangingPunct="1">
              <a:spcBef>
                <a:spcPct val="0"/>
              </a:spcBef>
              <a:buFontTx/>
              <a:buNone/>
            </a:pPr>
            <a:r>
              <a:rPr lang="ja-JP" altLang="en-US" sz="2000">
                <a:solidFill>
                  <a:srgbClr val="000000"/>
                </a:solidFill>
                <a:latin typeface="ＭＳ ゴシック" panose="020B0609070205080204" pitchFamily="49" charset="-128"/>
                <a:ea typeface="ＭＳ ゴシック" panose="020B0609070205080204" pitchFamily="49" charset="-128"/>
              </a:rPr>
              <a:t>　</a:t>
            </a:r>
            <a:r>
              <a:rPr lang="ja-JP" altLang="en-US" sz="1800">
                <a:solidFill>
                  <a:srgbClr val="000000"/>
                </a:solidFill>
                <a:latin typeface="ＭＳ ゴシック" panose="020B0609070205080204" pitchFamily="49" charset="-128"/>
                <a:ea typeface="ＭＳ ゴシック" panose="020B0609070205080204" pitchFamily="49" charset="-128"/>
              </a:rPr>
              <a:t>・平成</a:t>
            </a:r>
            <a:r>
              <a:rPr lang="en-US" altLang="ja-JP" sz="1800">
                <a:solidFill>
                  <a:srgbClr val="000000"/>
                </a:solidFill>
                <a:latin typeface="ＭＳ ゴシック" panose="020B0609070205080204" pitchFamily="49" charset="-128"/>
                <a:ea typeface="ＭＳ ゴシック" panose="020B0609070205080204" pitchFamily="49" charset="-128"/>
              </a:rPr>
              <a:t>18</a:t>
            </a:r>
            <a:r>
              <a:rPr lang="ja-JP" altLang="en-US" sz="1800">
                <a:solidFill>
                  <a:srgbClr val="000000"/>
                </a:solidFill>
                <a:latin typeface="ＭＳ ゴシック" panose="020B0609070205080204" pitchFamily="49" charset="-128"/>
                <a:ea typeface="ＭＳ ゴシック" panose="020B0609070205080204" pitchFamily="49" charset="-128"/>
              </a:rPr>
              <a:t>年１月</a:t>
            </a:r>
            <a:r>
              <a:rPr lang="en-US" altLang="ja-JP" sz="1800">
                <a:solidFill>
                  <a:srgbClr val="000000"/>
                </a:solidFill>
                <a:latin typeface="ＭＳ ゴシック" panose="020B0609070205080204" pitchFamily="49" charset="-128"/>
                <a:ea typeface="ＭＳ ゴシック" panose="020B0609070205080204" pitchFamily="49" charset="-128"/>
              </a:rPr>
              <a:t>18</a:t>
            </a:r>
            <a:r>
              <a:rPr lang="ja-JP" altLang="en-US" sz="1800">
                <a:solidFill>
                  <a:srgbClr val="000000"/>
                </a:solidFill>
                <a:latin typeface="ＭＳ ゴシック" panose="020B0609070205080204" pitchFamily="49" charset="-128"/>
                <a:ea typeface="ＭＳ ゴシック" panose="020B0609070205080204" pitchFamily="49" charset="-128"/>
              </a:rPr>
              <a:t>日：</a:t>
            </a:r>
            <a:r>
              <a:rPr lang="en-US" altLang="ja-JP" sz="1800">
                <a:solidFill>
                  <a:srgbClr val="000000"/>
                </a:solidFill>
                <a:latin typeface="ＭＳ ゴシック" panose="020B0609070205080204" pitchFamily="49" charset="-128"/>
                <a:ea typeface="ＭＳ ゴシック" panose="020B0609070205080204" pitchFamily="49" charset="-128"/>
              </a:rPr>
              <a:t>36</a:t>
            </a:r>
            <a:r>
              <a:rPr lang="ja-JP" altLang="en-US" sz="1800">
                <a:solidFill>
                  <a:srgbClr val="000000"/>
                </a:solidFill>
                <a:latin typeface="ＭＳ ゴシック" panose="020B0609070205080204" pitchFamily="49" charset="-128"/>
                <a:ea typeface="ＭＳ ゴシック" panose="020B0609070205080204" pitchFamily="49" charset="-128"/>
              </a:rPr>
              <a:t>件</a:t>
            </a:r>
          </a:p>
        </p:txBody>
      </p:sp>
      <p:sp>
        <p:nvSpPr>
          <p:cNvPr id="73732" name="Rectangle 7">
            <a:extLst>
              <a:ext uri="{FF2B5EF4-FFF2-40B4-BE49-F238E27FC236}">
                <a16:creationId xmlns:a16="http://schemas.microsoft.com/office/drawing/2014/main" id="{03C2CE58-E026-4A82-8741-E6E3DE94D9B8}"/>
              </a:ext>
            </a:extLst>
          </p:cNvPr>
          <p:cNvSpPr>
            <a:spLocks noChangeArrowheads="1"/>
          </p:cNvSpPr>
          <p:nvPr/>
        </p:nvSpPr>
        <p:spPr bwMode="auto">
          <a:xfrm>
            <a:off x="250825" y="115888"/>
            <a:ext cx="8713788"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solidFill>
                  <a:srgbClr val="000000"/>
                </a:solidFill>
                <a:latin typeface="ＭＳ Ｐゴシック" panose="020B0600070205080204" pitchFamily="50" charset="-128"/>
              </a:rPr>
              <a:t>再商品化義務不履行に対する罰則の適用</a:t>
            </a:r>
          </a:p>
        </p:txBody>
      </p:sp>
      <p:sp>
        <p:nvSpPr>
          <p:cNvPr id="73733" name="スライド番号プレースホルダー 1">
            <a:extLst>
              <a:ext uri="{FF2B5EF4-FFF2-40B4-BE49-F238E27FC236}">
                <a16:creationId xmlns:a16="http://schemas.microsoft.com/office/drawing/2014/main" id="{29FC76E3-DF2E-4757-8FE3-70F9DAFFDBE1}"/>
              </a:ext>
            </a:extLst>
          </p:cNvPr>
          <p:cNvSpPr>
            <a:spLocks noGrp="1"/>
          </p:cNvSpPr>
          <p:nvPr>
            <p:ph type="sldNum" sz="quarter" idx="12"/>
          </p:nvPr>
        </p:nvSpPr>
        <p:spPr>
          <a:xfrm>
            <a:off x="6550025" y="6308725"/>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03EF8B1-F6FB-433F-8EB8-EC4C68FF1C33}" type="slidenum">
              <a:rPr lang="en-US" altLang="ja-JP" sz="1400" smtClean="0"/>
              <a:pPr>
                <a:spcBef>
                  <a:spcPct val="0"/>
                </a:spcBef>
                <a:buFontTx/>
                <a:buNone/>
              </a:pPr>
              <a:t>25</a:t>
            </a:fld>
            <a:endParaRPr lang="en-US" altLang="ja-JP" sz="1400"/>
          </a:p>
        </p:txBody>
      </p:sp>
      <p:pic>
        <p:nvPicPr>
          <p:cNvPr id="73734" name="図 1">
            <a:extLst>
              <a:ext uri="{FF2B5EF4-FFF2-40B4-BE49-F238E27FC236}">
                <a16:creationId xmlns:a16="http://schemas.microsoft.com/office/drawing/2014/main" id="{5087EA7E-63E6-4943-8FEE-53DAEBB53F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852738"/>
            <a:ext cx="5513387"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Text Box 10">
            <a:extLst>
              <a:ext uri="{FF2B5EF4-FFF2-40B4-BE49-F238E27FC236}">
                <a16:creationId xmlns:a16="http://schemas.microsoft.com/office/drawing/2014/main" id="{1989891E-BC80-4C6C-8E8B-CA1FA9D8089D}"/>
              </a:ext>
            </a:extLst>
          </p:cNvPr>
          <p:cNvSpPr txBox="1">
            <a:spLocks noChangeArrowheads="1"/>
          </p:cNvSpPr>
          <p:nvPr/>
        </p:nvSpPr>
        <p:spPr bwMode="auto">
          <a:xfrm>
            <a:off x="5003800" y="6489700"/>
            <a:ext cx="331152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00"/>
              <a:t>出典：環境省ホームページ</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83F2D407-96FB-4F85-87A0-426DFD314387}"/>
              </a:ext>
            </a:extLst>
          </p:cNvPr>
          <p:cNvSpPr>
            <a:spLocks noGrp="1" noChangeArrowheads="1"/>
          </p:cNvSpPr>
          <p:nvPr>
            <p:ph type="title"/>
          </p:nvPr>
        </p:nvSpPr>
        <p:spPr>
          <a:xfrm>
            <a:off x="468313" y="188913"/>
            <a:ext cx="8229600" cy="647700"/>
          </a:xfrm>
        </p:spPr>
        <p:txBody>
          <a:bodyPr/>
          <a:lstStyle/>
          <a:p>
            <a:pPr eaLnBrk="1" hangingPunct="1"/>
            <a:r>
              <a:rPr lang="ja-JP" altLang="en-US" u="none">
                <a:latin typeface="ＭＳ ゴシック" panose="020B0609070205080204" pitchFamily="49" charset="-128"/>
                <a:ea typeface="ＭＳ ゴシック" panose="020B0609070205080204" pitchFamily="49" charset="-128"/>
              </a:rPr>
              <a:t>帳簿記載の義務</a:t>
            </a:r>
          </a:p>
        </p:txBody>
      </p:sp>
      <p:sp>
        <p:nvSpPr>
          <p:cNvPr id="75779" name="スライド番号プレースホルダー 1">
            <a:extLst>
              <a:ext uri="{FF2B5EF4-FFF2-40B4-BE49-F238E27FC236}">
                <a16:creationId xmlns:a16="http://schemas.microsoft.com/office/drawing/2014/main" id="{DAA4A21F-7F91-45F0-9AD8-6D516B41F65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D8520C6-AB37-4923-8465-C4CE2948FD23}" type="slidenum">
              <a:rPr lang="en-US" altLang="ja-JP" sz="1400" smtClean="0"/>
              <a:pPr>
                <a:spcBef>
                  <a:spcPct val="0"/>
                </a:spcBef>
                <a:buFontTx/>
                <a:buNone/>
              </a:pPr>
              <a:t>26</a:t>
            </a:fld>
            <a:endParaRPr lang="en-US" altLang="ja-JP" sz="1400"/>
          </a:p>
        </p:txBody>
      </p:sp>
      <p:sp>
        <p:nvSpPr>
          <p:cNvPr id="75780" name="Rectangle 4">
            <a:extLst>
              <a:ext uri="{FF2B5EF4-FFF2-40B4-BE49-F238E27FC236}">
                <a16:creationId xmlns:a16="http://schemas.microsoft.com/office/drawing/2014/main" id="{93064E9F-824B-4039-9880-E663038B5414}"/>
              </a:ext>
            </a:extLst>
          </p:cNvPr>
          <p:cNvSpPr>
            <a:spLocks noChangeArrowheads="1"/>
          </p:cNvSpPr>
          <p:nvPr/>
        </p:nvSpPr>
        <p:spPr bwMode="auto">
          <a:xfrm>
            <a:off x="539750" y="836613"/>
            <a:ext cx="8208963"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300">
                <a:latin typeface="ＭＳ ゴシック" panose="020B0609070205080204" pitchFamily="49" charset="-128"/>
                <a:ea typeface="ＭＳ ゴシック" panose="020B0609070205080204" pitchFamily="49" charset="-128"/>
              </a:rPr>
              <a:t>帳簿は、再商品化義務量算出の基となると同時に、義務履行の証明ともなるものです。</a:t>
            </a:r>
          </a:p>
          <a:p>
            <a:pPr eaLnBrk="1" hangingPunct="1">
              <a:spcBef>
                <a:spcPct val="0"/>
              </a:spcBef>
              <a:buFontTx/>
              <a:buNone/>
            </a:pPr>
            <a:endParaRPr lang="ja-JP" altLang="en-US" sz="100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2300">
                <a:latin typeface="ＭＳ ゴシック" panose="020B0609070205080204" pitchFamily="49" charset="-128"/>
                <a:ea typeface="ＭＳ ゴシック" panose="020B0609070205080204" pitchFamily="49" charset="-128"/>
              </a:rPr>
              <a:t>そのため、ガラスびん・ＰＥＴボトル・紙製容器包装・プラスチック製容器包装を利用したり、製造等する特定事業者は、帳簿を備え、販売商品に用いた容器や包装、あるいは製造・輸入した容器について</a:t>
            </a:r>
            <a:r>
              <a:rPr lang="ja-JP" altLang="en-US" sz="2300">
                <a:solidFill>
                  <a:srgbClr val="0000FF"/>
                </a:solidFill>
                <a:latin typeface="ＭＳ ゴシック" panose="020B0609070205080204" pitchFamily="49" charset="-128"/>
                <a:ea typeface="ＭＳ ゴシック" panose="020B0609070205080204" pitchFamily="49" charset="-128"/>
              </a:rPr>
              <a:t>１年ごとに記載し、５年間保存することが義務</a:t>
            </a:r>
            <a:r>
              <a:rPr lang="ja-JP" altLang="en-US" sz="2300">
                <a:latin typeface="ＭＳ ゴシック" panose="020B0609070205080204" pitchFamily="49" charset="-128"/>
                <a:ea typeface="ＭＳ ゴシック" panose="020B0609070205080204" pitchFamily="49" charset="-128"/>
              </a:rPr>
              <a:t>づけられています。</a:t>
            </a:r>
            <a:r>
              <a:rPr lang="en-US" altLang="ja-JP" sz="2300">
                <a:latin typeface="ＭＳ ゴシック" panose="020B0609070205080204" pitchFamily="49" charset="-128"/>
                <a:ea typeface="ＭＳ ゴシック" panose="020B0609070205080204" pitchFamily="49" charset="-128"/>
              </a:rPr>
              <a:t>(</a:t>
            </a:r>
            <a:r>
              <a:rPr lang="ja-JP" altLang="en-US" sz="2300">
                <a:latin typeface="ＭＳ ゴシック" panose="020B0609070205080204" pitchFamily="49" charset="-128"/>
                <a:ea typeface="ＭＳ ゴシック" panose="020B0609070205080204" pitchFamily="49" charset="-128"/>
              </a:rPr>
              <a:t>容リ法第</a:t>
            </a:r>
            <a:r>
              <a:rPr lang="en-US" altLang="ja-JP" sz="2300">
                <a:latin typeface="ＭＳ ゴシック" panose="020B0609070205080204" pitchFamily="49" charset="-128"/>
                <a:ea typeface="ＭＳ ゴシック" panose="020B0609070205080204" pitchFamily="49" charset="-128"/>
              </a:rPr>
              <a:t>38</a:t>
            </a:r>
            <a:r>
              <a:rPr lang="ja-JP" altLang="en-US" sz="2300">
                <a:latin typeface="ＭＳ ゴシック" panose="020B0609070205080204" pitchFamily="49" charset="-128"/>
                <a:ea typeface="ＭＳ ゴシック" panose="020B0609070205080204" pitchFamily="49" charset="-128"/>
              </a:rPr>
              <a:t>条）</a:t>
            </a:r>
          </a:p>
          <a:p>
            <a:pPr eaLnBrk="1" hangingPunct="1">
              <a:spcBef>
                <a:spcPct val="0"/>
              </a:spcBef>
              <a:buFontTx/>
              <a:buNone/>
            </a:pPr>
            <a:endParaRPr lang="ja-JP" altLang="en-US" sz="100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2300">
                <a:latin typeface="ＭＳ ゴシック" panose="020B0609070205080204" pitchFamily="49" charset="-128"/>
                <a:ea typeface="ＭＳ ゴシック" panose="020B0609070205080204" pitchFamily="49" charset="-128"/>
              </a:rPr>
              <a:t>なお、主要記載事項については主務省令第</a:t>
            </a:r>
            <a:r>
              <a:rPr lang="en-US" altLang="ja-JP" sz="2300">
                <a:latin typeface="ＭＳ ゴシック" panose="020B0609070205080204" pitchFamily="49" charset="-128"/>
                <a:ea typeface="ＭＳ ゴシック" panose="020B0609070205080204" pitchFamily="49" charset="-128"/>
              </a:rPr>
              <a:t>30</a:t>
            </a:r>
            <a:r>
              <a:rPr lang="ja-JP" altLang="en-US" sz="2300">
                <a:latin typeface="ＭＳ ゴシック" panose="020B0609070205080204" pitchFamily="49" charset="-128"/>
                <a:ea typeface="ＭＳ ゴシック" panose="020B0609070205080204" pitchFamily="49" charset="-128"/>
              </a:rPr>
              <a:t>条で定められています。</a:t>
            </a:r>
          </a:p>
        </p:txBody>
      </p:sp>
      <p:sp>
        <p:nvSpPr>
          <p:cNvPr id="75781" name="Rectangle 8">
            <a:extLst>
              <a:ext uri="{FF2B5EF4-FFF2-40B4-BE49-F238E27FC236}">
                <a16:creationId xmlns:a16="http://schemas.microsoft.com/office/drawing/2014/main" id="{0086EC56-D790-49AD-91A5-410DDD2327C7}"/>
              </a:ext>
            </a:extLst>
          </p:cNvPr>
          <p:cNvSpPr>
            <a:spLocks noChangeArrowheads="1"/>
          </p:cNvSpPr>
          <p:nvPr/>
        </p:nvSpPr>
        <p:spPr bwMode="auto">
          <a:xfrm>
            <a:off x="539750" y="4438650"/>
            <a:ext cx="820896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300">
                <a:latin typeface="ＭＳ ゴシック" panose="020B0609070205080204" pitchFamily="49" charset="-128"/>
                <a:ea typeface="ＭＳ ゴシック" panose="020B0609070205080204" pitchFamily="49" charset="-128"/>
              </a:rPr>
              <a:t>※</a:t>
            </a:r>
            <a:r>
              <a:rPr lang="ja-JP" altLang="en-US" sz="2300" b="1">
                <a:solidFill>
                  <a:srgbClr val="0000FF"/>
                </a:solidFill>
                <a:latin typeface="ＭＳ ゴシック" panose="020B0609070205080204" pitchFamily="49" charset="-128"/>
                <a:ea typeface="ＭＳ ゴシック" panose="020B0609070205080204" pitchFamily="49" charset="-128"/>
              </a:rPr>
              <a:t>帳簿の記載をせず、虚偽の記載をし、又は帳簿を保存しなかった場合は、</a:t>
            </a:r>
            <a:r>
              <a:rPr lang="en-US" altLang="ja-JP" sz="2300" b="1">
                <a:solidFill>
                  <a:srgbClr val="0000FF"/>
                </a:solidFill>
                <a:latin typeface="ＭＳ ゴシック" panose="020B0609070205080204" pitchFamily="49" charset="-128"/>
                <a:ea typeface="ＭＳ ゴシック" panose="020B0609070205080204" pitchFamily="49" charset="-128"/>
              </a:rPr>
              <a:t>20</a:t>
            </a:r>
            <a:r>
              <a:rPr lang="ja-JP" altLang="en-US" sz="2300" b="1">
                <a:solidFill>
                  <a:srgbClr val="0000FF"/>
                </a:solidFill>
                <a:latin typeface="ＭＳ ゴシック" panose="020B0609070205080204" pitchFamily="49" charset="-128"/>
                <a:ea typeface="ＭＳ ゴシック" panose="020B0609070205080204" pitchFamily="49" charset="-128"/>
              </a:rPr>
              <a:t>万円以下の罰金</a:t>
            </a:r>
            <a:r>
              <a:rPr lang="ja-JP" altLang="en-US" sz="2300">
                <a:latin typeface="ＭＳ ゴシック" panose="020B0609070205080204" pitchFamily="49" charset="-128"/>
                <a:ea typeface="ＭＳ ゴシック" panose="020B0609070205080204" pitchFamily="49" charset="-128"/>
              </a:rPr>
              <a:t>と定められています。  </a:t>
            </a:r>
          </a:p>
        </p:txBody>
      </p:sp>
      <p:sp>
        <p:nvSpPr>
          <p:cNvPr id="75782" name="正方形/長方形 1">
            <a:extLst>
              <a:ext uri="{FF2B5EF4-FFF2-40B4-BE49-F238E27FC236}">
                <a16:creationId xmlns:a16="http://schemas.microsoft.com/office/drawing/2014/main" id="{01A7C10F-9D12-4277-893B-D15EDF98E0E4}"/>
              </a:ext>
            </a:extLst>
          </p:cNvPr>
          <p:cNvSpPr>
            <a:spLocks noChangeArrowheads="1"/>
          </p:cNvSpPr>
          <p:nvPr/>
        </p:nvSpPr>
        <p:spPr bwMode="auto">
          <a:xfrm>
            <a:off x="611188" y="5395913"/>
            <a:ext cx="76596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300">
                <a:latin typeface="ＭＳ ゴシック" panose="020B0609070205080204" pitchFamily="49" charset="-128"/>
                <a:ea typeface="ＭＳ ゴシック" panose="020B0609070205080204" pitchFamily="49" charset="-128"/>
              </a:rPr>
              <a:t>詳しくは当協会のホームページをご確認ください。</a:t>
            </a:r>
            <a:endParaRPr lang="en-US" altLang="ja-JP" sz="2300">
              <a:latin typeface="ＭＳ ゴシック" panose="020B0609070205080204" pitchFamily="49" charset="-128"/>
              <a:ea typeface="ＭＳ ゴシック" panose="020B0609070205080204" pitchFamily="49" charset="-128"/>
            </a:endParaRPr>
          </a:p>
          <a:p>
            <a:pPr>
              <a:spcBef>
                <a:spcPct val="0"/>
              </a:spcBef>
              <a:buFontTx/>
              <a:buNone/>
            </a:pPr>
            <a:r>
              <a:rPr lang="en-US" altLang="ja-JP" sz="1600">
                <a:latin typeface="ＭＳ ゴシック" panose="020B0609070205080204" pitchFamily="49" charset="-128"/>
                <a:ea typeface="ＭＳ ゴシック" panose="020B0609070205080204" pitchFamily="49" charset="-128"/>
                <a:hlinkClick r:id="rId3"/>
              </a:rPr>
              <a:t>https://www.jcpra.or.jp/container/obligation_penalties/books_guidelines/tabid/726/index.php</a:t>
            </a:r>
            <a:endParaRPr lang="ja-JP" altLang="en-US" sz="1600">
              <a:latin typeface="ＭＳ ゴシック" panose="020B0609070205080204" pitchFamily="49" charset="-128"/>
              <a:ea typeface="ＭＳ ゴシック" panose="020B0609070205080204" pitchFamily="49" charset="-128"/>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a:extLst>
              <a:ext uri="{FF2B5EF4-FFF2-40B4-BE49-F238E27FC236}">
                <a16:creationId xmlns:a16="http://schemas.microsoft.com/office/drawing/2014/main" id="{9016A15C-310E-4E6E-B4F6-D2060C304223}"/>
              </a:ext>
            </a:extLst>
          </p:cNvPr>
          <p:cNvSpPr>
            <a:spLocks noGrp="1" noChangeArrowheads="1"/>
          </p:cNvSpPr>
          <p:nvPr>
            <p:ph type="title"/>
          </p:nvPr>
        </p:nvSpPr>
        <p:spPr>
          <a:xfrm>
            <a:off x="1331913" y="1412875"/>
            <a:ext cx="6119812" cy="1143000"/>
          </a:xfrm>
        </p:spPr>
        <p:txBody>
          <a:bodyPr/>
          <a:lstStyle/>
          <a:p>
            <a:r>
              <a:rPr lang="ja-JP" altLang="en-US" sz="3600" u="none">
                <a:latin typeface="ＭＳ ゴシック" panose="020B0609070205080204" pitchFamily="49" charset="-128"/>
                <a:ea typeface="ＭＳ ゴシック" panose="020B0609070205080204" pitchFamily="49" charset="-128"/>
              </a:rPr>
              <a:t>３．特定事業者が負担する再商品化委託料金</a:t>
            </a:r>
          </a:p>
        </p:txBody>
      </p:sp>
      <p:sp>
        <p:nvSpPr>
          <p:cNvPr id="77827" name="スライド番号プレースホルダー 1">
            <a:extLst>
              <a:ext uri="{FF2B5EF4-FFF2-40B4-BE49-F238E27FC236}">
                <a16:creationId xmlns:a16="http://schemas.microsoft.com/office/drawing/2014/main" id="{0943885A-C634-45BF-A74E-A6DFABBD3C9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61B3F98-E7AE-4ACC-841D-4528EA85BBF3}" type="slidenum">
              <a:rPr lang="en-US" altLang="ja-JP" sz="1400" smtClean="0"/>
              <a:pPr>
                <a:spcBef>
                  <a:spcPct val="0"/>
                </a:spcBef>
                <a:buFontTx/>
                <a:buNone/>
              </a:pPr>
              <a:t>27</a:t>
            </a:fld>
            <a:endParaRPr lang="en-US" altLang="ja-JP" sz="14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6AA65889-271E-423B-9F2F-4BBA97607990}"/>
              </a:ext>
            </a:extLst>
          </p:cNvPr>
          <p:cNvSpPr>
            <a:spLocks noGrp="1" noChangeArrowheads="1"/>
          </p:cNvSpPr>
          <p:nvPr>
            <p:ph type="title"/>
          </p:nvPr>
        </p:nvSpPr>
        <p:spPr>
          <a:xfrm>
            <a:off x="395288" y="260350"/>
            <a:ext cx="8424862" cy="635000"/>
          </a:xfrm>
        </p:spPr>
        <p:txBody>
          <a:bodyPr/>
          <a:lstStyle/>
          <a:p>
            <a:pPr eaLnBrk="1" hangingPunct="1"/>
            <a:r>
              <a:rPr lang="ja-JP" altLang="en-US" u="none">
                <a:latin typeface="ＭＳ ゴシック" panose="020B0609070205080204" pitchFamily="49" charset="-128"/>
                <a:ea typeface="ＭＳ ゴシック" panose="020B0609070205080204" pitchFamily="49" charset="-128"/>
              </a:rPr>
              <a:t>特定事業者が負担する再商品化委託料</a:t>
            </a:r>
          </a:p>
        </p:txBody>
      </p:sp>
      <p:sp>
        <p:nvSpPr>
          <p:cNvPr id="79875" name="スライド番号プレースホルダー 1">
            <a:extLst>
              <a:ext uri="{FF2B5EF4-FFF2-40B4-BE49-F238E27FC236}">
                <a16:creationId xmlns:a16="http://schemas.microsoft.com/office/drawing/2014/main" id="{1CFD1EB0-8EE5-4E26-A79D-CC4FC542597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83A1F96-CA43-46DB-A5D1-508A0D7B2636}" type="slidenum">
              <a:rPr lang="en-US" altLang="ja-JP" sz="1400" smtClean="0"/>
              <a:pPr>
                <a:spcBef>
                  <a:spcPct val="0"/>
                </a:spcBef>
                <a:buFontTx/>
                <a:buNone/>
              </a:pPr>
              <a:t>28</a:t>
            </a:fld>
            <a:endParaRPr lang="en-US" altLang="ja-JP" sz="1400"/>
          </a:p>
        </p:txBody>
      </p:sp>
      <p:sp>
        <p:nvSpPr>
          <p:cNvPr id="79876" name="Rectangle 5">
            <a:extLst>
              <a:ext uri="{FF2B5EF4-FFF2-40B4-BE49-F238E27FC236}">
                <a16:creationId xmlns:a16="http://schemas.microsoft.com/office/drawing/2014/main" id="{8A4C43F3-9E9D-42C2-92D3-D5BC1AB07DFD}"/>
              </a:ext>
            </a:extLst>
          </p:cNvPr>
          <p:cNvSpPr>
            <a:spLocks noChangeArrowheads="1"/>
          </p:cNvSpPr>
          <p:nvPr/>
        </p:nvSpPr>
        <p:spPr bwMode="auto">
          <a:xfrm>
            <a:off x="611188" y="2205038"/>
            <a:ext cx="82819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900" u="sng">
                <a:solidFill>
                  <a:srgbClr val="FF0000"/>
                </a:solidFill>
                <a:latin typeface="ＭＳ ゴシック" panose="020B0609070205080204" pitchFamily="49" charset="-128"/>
                <a:ea typeface="ＭＳ ゴシック" panose="020B0609070205080204" pitchFamily="49" charset="-128"/>
              </a:rPr>
              <a:t>①</a:t>
            </a:r>
            <a:r>
              <a:rPr lang="ja-JP" altLang="en-US" sz="1900" u="sng">
                <a:solidFill>
                  <a:srgbClr val="FF0000"/>
                </a:solidFill>
                <a:latin typeface="ＭＳ ゴシック" panose="020B0609070205080204" pitchFamily="49" charset="-128"/>
                <a:ea typeface="ＭＳ ゴシック" panose="020B0609070205080204" pitchFamily="49" charset="-128"/>
              </a:rPr>
              <a:t>再商品化実施委託料</a:t>
            </a:r>
            <a:r>
              <a:rPr lang="ja-JP" altLang="en-US" sz="1900">
                <a:solidFill>
                  <a:srgbClr val="FF0000"/>
                </a:solidFill>
                <a:latin typeface="ＭＳ ゴシック" panose="020B0609070205080204" pitchFamily="49" charset="-128"/>
                <a:ea typeface="ＭＳ ゴシック" panose="020B0609070205080204" pitchFamily="49" charset="-128"/>
              </a:rPr>
              <a:t>（以下、「実施委託料」という）</a:t>
            </a:r>
            <a:br>
              <a:rPr lang="ja-JP" altLang="en-US" sz="1900">
                <a:solidFill>
                  <a:srgbClr val="FF0000"/>
                </a:solidFill>
                <a:latin typeface="ＭＳ ゴシック" panose="020B0609070205080204" pitchFamily="49" charset="-128"/>
                <a:ea typeface="ＭＳ ゴシック" panose="020B0609070205080204" pitchFamily="49" charset="-128"/>
              </a:rPr>
            </a:br>
            <a:r>
              <a:rPr lang="ja-JP" altLang="en-US" sz="1900">
                <a:latin typeface="ＭＳ ゴシック" panose="020B0609070205080204" pitchFamily="49" charset="-128"/>
                <a:ea typeface="ＭＳ ゴシック" panose="020B0609070205080204" pitchFamily="49" charset="-128"/>
              </a:rPr>
              <a:t>　→リサイクルの実施に伴う委託料。</a:t>
            </a:r>
          </a:p>
        </p:txBody>
      </p:sp>
      <p:sp>
        <p:nvSpPr>
          <p:cNvPr id="79877" name="Rectangle 6">
            <a:extLst>
              <a:ext uri="{FF2B5EF4-FFF2-40B4-BE49-F238E27FC236}">
                <a16:creationId xmlns:a16="http://schemas.microsoft.com/office/drawing/2014/main" id="{B5CB56F4-CB7D-468D-9E86-8330A4254C8A}"/>
              </a:ext>
            </a:extLst>
          </p:cNvPr>
          <p:cNvSpPr>
            <a:spLocks noChangeArrowheads="1"/>
          </p:cNvSpPr>
          <p:nvPr/>
        </p:nvSpPr>
        <p:spPr bwMode="auto">
          <a:xfrm>
            <a:off x="684213" y="908050"/>
            <a:ext cx="80756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900">
                <a:latin typeface="ＭＳ ゴシック" panose="020B0609070205080204" pitchFamily="49" charset="-128"/>
                <a:ea typeface="ＭＳ ゴシック" panose="020B0609070205080204" pitchFamily="49" charset="-128"/>
              </a:rPr>
              <a:t>再商品化義務を有する特定事業者が、指定法人ルートで再商品化を実施するために指定法人（容リ協会）に支払う委託料。</a:t>
            </a:r>
          </a:p>
        </p:txBody>
      </p:sp>
      <p:sp>
        <p:nvSpPr>
          <p:cNvPr id="79878" name="Rectangle 7">
            <a:extLst>
              <a:ext uri="{FF2B5EF4-FFF2-40B4-BE49-F238E27FC236}">
                <a16:creationId xmlns:a16="http://schemas.microsoft.com/office/drawing/2014/main" id="{01049E81-B6D2-486D-8D49-C05AB7E094F9}"/>
              </a:ext>
            </a:extLst>
          </p:cNvPr>
          <p:cNvSpPr>
            <a:spLocks noChangeArrowheads="1"/>
          </p:cNvSpPr>
          <p:nvPr/>
        </p:nvSpPr>
        <p:spPr bwMode="auto">
          <a:xfrm>
            <a:off x="619125" y="1751013"/>
            <a:ext cx="3840163" cy="38417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900">
                <a:solidFill>
                  <a:srgbClr val="0000FF"/>
                </a:solidFill>
                <a:latin typeface="ＭＳ ゴシック" panose="020B0609070205080204" pitchFamily="49" charset="-128"/>
                <a:ea typeface="ＭＳ ゴシック" panose="020B0609070205080204" pitchFamily="49" charset="-128"/>
              </a:rPr>
              <a:t>再商品化委託料は２種類あります</a:t>
            </a:r>
          </a:p>
        </p:txBody>
      </p:sp>
      <p:sp>
        <p:nvSpPr>
          <p:cNvPr id="79879" name="Rectangle 8">
            <a:extLst>
              <a:ext uri="{FF2B5EF4-FFF2-40B4-BE49-F238E27FC236}">
                <a16:creationId xmlns:a16="http://schemas.microsoft.com/office/drawing/2014/main" id="{82634BA8-8BBE-4509-9E5E-577084768669}"/>
              </a:ext>
            </a:extLst>
          </p:cNvPr>
          <p:cNvSpPr>
            <a:spLocks noChangeArrowheads="1"/>
          </p:cNvSpPr>
          <p:nvPr/>
        </p:nvSpPr>
        <p:spPr bwMode="auto">
          <a:xfrm>
            <a:off x="611188" y="6040438"/>
            <a:ext cx="73453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900">
                <a:solidFill>
                  <a:srgbClr val="0000FF"/>
                </a:solidFill>
                <a:latin typeface="ＭＳ ゴシック" panose="020B0609070205080204" pitchFamily="49" charset="-128"/>
                <a:ea typeface="ＭＳ ゴシック" panose="020B0609070205080204" pitchFamily="49" charset="-128"/>
              </a:rPr>
              <a:t>特定事業者は①②両方を支払うことで再商品化の義務を履行したとみなされます。</a:t>
            </a:r>
          </a:p>
        </p:txBody>
      </p:sp>
      <p:grpSp>
        <p:nvGrpSpPr>
          <p:cNvPr id="79880" name="Group 14">
            <a:extLst>
              <a:ext uri="{FF2B5EF4-FFF2-40B4-BE49-F238E27FC236}">
                <a16:creationId xmlns:a16="http://schemas.microsoft.com/office/drawing/2014/main" id="{A9B806DF-A95C-4763-91D3-67D9A2AEF55F}"/>
              </a:ext>
            </a:extLst>
          </p:cNvPr>
          <p:cNvGrpSpPr>
            <a:grpSpLocks/>
          </p:cNvGrpSpPr>
          <p:nvPr/>
        </p:nvGrpSpPr>
        <p:grpSpPr bwMode="auto">
          <a:xfrm>
            <a:off x="5284788" y="3062288"/>
            <a:ext cx="1285875" cy="1120775"/>
            <a:chOff x="3305" y="2815"/>
            <a:chExt cx="810" cy="706"/>
          </a:xfrm>
        </p:grpSpPr>
        <p:pic>
          <p:nvPicPr>
            <p:cNvPr id="79909" name="Picture 11" descr="img_4_06">
              <a:extLst>
                <a:ext uri="{FF2B5EF4-FFF2-40B4-BE49-F238E27FC236}">
                  <a16:creationId xmlns:a16="http://schemas.microsoft.com/office/drawing/2014/main" id="{73FED022-86E6-4605-82CF-3E3B21A7E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 y="2931"/>
              <a:ext cx="284"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10" name="AutoShape 12">
              <a:extLst>
                <a:ext uri="{FF2B5EF4-FFF2-40B4-BE49-F238E27FC236}">
                  <a16:creationId xmlns:a16="http://schemas.microsoft.com/office/drawing/2014/main" id="{63D702D2-38D3-4336-B0F1-FB70B5E769FB}"/>
                </a:ext>
              </a:extLst>
            </p:cNvPr>
            <p:cNvSpPr>
              <a:spLocks noChangeArrowheads="1"/>
            </p:cNvSpPr>
            <p:nvPr/>
          </p:nvSpPr>
          <p:spPr bwMode="auto">
            <a:xfrm>
              <a:off x="3305" y="2815"/>
              <a:ext cx="810" cy="193"/>
            </a:xfrm>
            <a:prstGeom prst="roundRect">
              <a:avLst>
                <a:gd name="adj" fmla="val 16667"/>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latin typeface="ＭＳ ゴシック" panose="020B0609070205080204" pitchFamily="49" charset="-128"/>
                  <a:ea typeface="ＭＳ ゴシック" panose="020B0609070205080204" pitchFamily="49" charset="-128"/>
                </a:rPr>
                <a:t>再商品化事業者</a:t>
              </a:r>
            </a:p>
          </p:txBody>
        </p:sp>
      </p:grpSp>
      <p:grpSp>
        <p:nvGrpSpPr>
          <p:cNvPr id="79881" name="Group 15">
            <a:extLst>
              <a:ext uri="{FF2B5EF4-FFF2-40B4-BE49-F238E27FC236}">
                <a16:creationId xmlns:a16="http://schemas.microsoft.com/office/drawing/2014/main" id="{E8A01944-8740-43C2-B855-98112392AD4B}"/>
              </a:ext>
            </a:extLst>
          </p:cNvPr>
          <p:cNvGrpSpPr>
            <a:grpSpLocks/>
          </p:cNvGrpSpPr>
          <p:nvPr/>
        </p:nvGrpSpPr>
        <p:grpSpPr bwMode="auto">
          <a:xfrm>
            <a:off x="5534025" y="4876800"/>
            <a:ext cx="671513" cy="1065213"/>
            <a:chOff x="3492" y="3534"/>
            <a:chExt cx="423" cy="671"/>
          </a:xfrm>
        </p:grpSpPr>
        <p:pic>
          <p:nvPicPr>
            <p:cNvPr id="79907" name="Picture 10" descr="img_4_05">
              <a:extLst>
                <a:ext uri="{FF2B5EF4-FFF2-40B4-BE49-F238E27FC236}">
                  <a16:creationId xmlns:a16="http://schemas.microsoft.com/office/drawing/2014/main" id="{17A0F2B0-4B38-423E-B3F1-F46A19D5E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1" y="3660"/>
              <a:ext cx="263"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08" name="AutoShape 13">
              <a:extLst>
                <a:ext uri="{FF2B5EF4-FFF2-40B4-BE49-F238E27FC236}">
                  <a16:creationId xmlns:a16="http://schemas.microsoft.com/office/drawing/2014/main" id="{7ACAFEA5-8784-4C98-A5CC-2CDA19963A03}"/>
                </a:ext>
              </a:extLst>
            </p:cNvPr>
            <p:cNvSpPr>
              <a:spLocks noChangeArrowheads="1"/>
            </p:cNvSpPr>
            <p:nvPr/>
          </p:nvSpPr>
          <p:spPr bwMode="auto">
            <a:xfrm>
              <a:off x="3492" y="3534"/>
              <a:ext cx="423" cy="193"/>
            </a:xfrm>
            <a:prstGeom prst="roundRect">
              <a:avLst>
                <a:gd name="adj" fmla="val 16667"/>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latin typeface="ＭＳ ゴシック" panose="020B0609070205080204" pitchFamily="49" charset="-128"/>
                  <a:ea typeface="ＭＳ ゴシック" panose="020B0609070205080204" pitchFamily="49" charset="-128"/>
                </a:rPr>
                <a:t>市町村</a:t>
              </a:r>
            </a:p>
          </p:txBody>
        </p:sp>
      </p:grpSp>
      <p:grpSp>
        <p:nvGrpSpPr>
          <p:cNvPr id="79882" name="Group 43">
            <a:extLst>
              <a:ext uri="{FF2B5EF4-FFF2-40B4-BE49-F238E27FC236}">
                <a16:creationId xmlns:a16="http://schemas.microsoft.com/office/drawing/2014/main" id="{2A621D1E-B053-4BDB-81B8-3F9FFC609298}"/>
              </a:ext>
            </a:extLst>
          </p:cNvPr>
          <p:cNvGrpSpPr>
            <a:grpSpLocks/>
          </p:cNvGrpSpPr>
          <p:nvPr/>
        </p:nvGrpSpPr>
        <p:grpSpPr bwMode="auto">
          <a:xfrm>
            <a:off x="685800" y="2954338"/>
            <a:ext cx="981075" cy="1122362"/>
            <a:chOff x="432" y="1892"/>
            <a:chExt cx="618" cy="707"/>
          </a:xfrm>
        </p:grpSpPr>
        <p:pic>
          <p:nvPicPr>
            <p:cNvPr id="79905" name="Picture 9" descr="img_5_65">
              <a:extLst>
                <a:ext uri="{FF2B5EF4-FFF2-40B4-BE49-F238E27FC236}">
                  <a16:creationId xmlns:a16="http://schemas.microsoft.com/office/drawing/2014/main" id="{32023436-65F0-448C-B8D2-2013BCFA4B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 y="2055"/>
              <a:ext cx="54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06" name="AutoShape 16">
              <a:extLst>
                <a:ext uri="{FF2B5EF4-FFF2-40B4-BE49-F238E27FC236}">
                  <a16:creationId xmlns:a16="http://schemas.microsoft.com/office/drawing/2014/main" id="{69839001-2141-42A1-8ECB-084850C15856}"/>
                </a:ext>
              </a:extLst>
            </p:cNvPr>
            <p:cNvSpPr>
              <a:spLocks noChangeArrowheads="1"/>
            </p:cNvSpPr>
            <p:nvPr/>
          </p:nvSpPr>
          <p:spPr bwMode="auto">
            <a:xfrm>
              <a:off x="432" y="1892"/>
              <a:ext cx="618" cy="193"/>
            </a:xfrm>
            <a:prstGeom prst="flowChartAlternateProcess">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latin typeface="ＭＳ ゴシック" panose="020B0609070205080204" pitchFamily="49" charset="-128"/>
                  <a:ea typeface="ＭＳ ゴシック" panose="020B0609070205080204" pitchFamily="49" charset="-128"/>
                </a:rPr>
                <a:t>特定事業者</a:t>
              </a:r>
            </a:p>
          </p:txBody>
        </p:sp>
      </p:grpSp>
      <p:sp>
        <p:nvSpPr>
          <p:cNvPr id="79883" name="Oval 17">
            <a:extLst>
              <a:ext uri="{FF2B5EF4-FFF2-40B4-BE49-F238E27FC236}">
                <a16:creationId xmlns:a16="http://schemas.microsoft.com/office/drawing/2014/main" id="{69535FBD-632B-4763-97C5-ACC112548FB1}"/>
              </a:ext>
            </a:extLst>
          </p:cNvPr>
          <p:cNvSpPr>
            <a:spLocks noChangeArrowheads="1"/>
          </p:cNvSpPr>
          <p:nvPr/>
        </p:nvSpPr>
        <p:spPr bwMode="auto">
          <a:xfrm>
            <a:off x="3059113" y="5084763"/>
            <a:ext cx="720725" cy="1081087"/>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nvGrpSpPr>
          <p:cNvPr id="79884" name="Group 49">
            <a:extLst>
              <a:ext uri="{FF2B5EF4-FFF2-40B4-BE49-F238E27FC236}">
                <a16:creationId xmlns:a16="http://schemas.microsoft.com/office/drawing/2014/main" id="{4B6F6C47-03A5-4A65-8533-70F0723F26C7}"/>
              </a:ext>
            </a:extLst>
          </p:cNvPr>
          <p:cNvGrpSpPr>
            <a:grpSpLocks/>
          </p:cNvGrpSpPr>
          <p:nvPr/>
        </p:nvGrpSpPr>
        <p:grpSpPr bwMode="auto">
          <a:xfrm>
            <a:off x="2857500" y="2843213"/>
            <a:ext cx="1285875" cy="1330325"/>
            <a:chOff x="1791" y="1755"/>
            <a:chExt cx="810" cy="838"/>
          </a:xfrm>
        </p:grpSpPr>
        <p:pic>
          <p:nvPicPr>
            <p:cNvPr id="79903" name="Picture 18" descr="img_4_01">
              <a:extLst>
                <a:ext uri="{FF2B5EF4-FFF2-40B4-BE49-F238E27FC236}">
                  <a16:creationId xmlns:a16="http://schemas.microsoft.com/office/drawing/2014/main" id="{15639DA3-7A86-422B-9721-5042C9AC71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8" y="1919"/>
              <a:ext cx="325"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04" name="AutoShape 19">
              <a:extLst>
                <a:ext uri="{FF2B5EF4-FFF2-40B4-BE49-F238E27FC236}">
                  <a16:creationId xmlns:a16="http://schemas.microsoft.com/office/drawing/2014/main" id="{20E9DF19-0458-4417-ACC5-8878195C3DA0}"/>
                </a:ext>
              </a:extLst>
            </p:cNvPr>
            <p:cNvSpPr>
              <a:spLocks noChangeArrowheads="1"/>
            </p:cNvSpPr>
            <p:nvPr/>
          </p:nvSpPr>
          <p:spPr bwMode="auto">
            <a:xfrm>
              <a:off x="1791" y="1755"/>
              <a:ext cx="810" cy="193"/>
            </a:xfrm>
            <a:prstGeom prst="flowChartAlternateProcess">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latin typeface="ＭＳ ゴシック" panose="020B0609070205080204" pitchFamily="49" charset="-128"/>
                  <a:ea typeface="ＭＳ ゴシック" panose="020B0609070205080204" pitchFamily="49" charset="-128"/>
                </a:rPr>
                <a:t>リサイクル協会</a:t>
              </a:r>
            </a:p>
          </p:txBody>
        </p:sp>
      </p:grpSp>
      <p:sp>
        <p:nvSpPr>
          <p:cNvPr id="79885" name="AutoShape 27">
            <a:extLst>
              <a:ext uri="{FF2B5EF4-FFF2-40B4-BE49-F238E27FC236}">
                <a16:creationId xmlns:a16="http://schemas.microsoft.com/office/drawing/2014/main" id="{A8937DB3-8018-4AD5-A2D9-5E91B7521705}"/>
              </a:ext>
            </a:extLst>
          </p:cNvPr>
          <p:cNvSpPr>
            <a:spLocks noChangeArrowheads="1"/>
          </p:cNvSpPr>
          <p:nvPr/>
        </p:nvSpPr>
        <p:spPr bwMode="auto">
          <a:xfrm>
            <a:off x="1763713" y="3405188"/>
            <a:ext cx="1223962" cy="433387"/>
          </a:xfrm>
          <a:prstGeom prst="rightArrow">
            <a:avLst>
              <a:gd name="adj1" fmla="val 50000"/>
              <a:gd name="adj2" fmla="val 70604"/>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pic>
        <p:nvPicPr>
          <p:cNvPr id="79886" name="Picture 36" descr="img_3_05">
            <a:extLst>
              <a:ext uri="{FF2B5EF4-FFF2-40B4-BE49-F238E27FC236}">
                <a16:creationId xmlns:a16="http://schemas.microsoft.com/office/drawing/2014/main" id="{86C0C64A-77BD-45BC-B130-4BA94E7106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9563" y="3113088"/>
            <a:ext cx="7429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7" name="Picture 37" descr="img_3_15">
            <a:extLst>
              <a:ext uri="{FF2B5EF4-FFF2-40B4-BE49-F238E27FC236}">
                <a16:creationId xmlns:a16="http://schemas.microsoft.com/office/drawing/2014/main" id="{015DE322-6230-45B7-83A3-EF64183A00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9563" y="3617913"/>
            <a:ext cx="7191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8" name="AutoShape 38">
            <a:extLst>
              <a:ext uri="{FF2B5EF4-FFF2-40B4-BE49-F238E27FC236}">
                <a16:creationId xmlns:a16="http://schemas.microsoft.com/office/drawing/2014/main" id="{7E216BEA-98D8-4CFB-AA96-2318F0747EEB}"/>
              </a:ext>
            </a:extLst>
          </p:cNvPr>
          <p:cNvSpPr>
            <a:spLocks noChangeArrowheads="1"/>
          </p:cNvSpPr>
          <p:nvPr/>
        </p:nvSpPr>
        <p:spPr bwMode="auto">
          <a:xfrm>
            <a:off x="6007100" y="2735263"/>
            <a:ext cx="971550" cy="273050"/>
          </a:xfrm>
          <a:prstGeom prst="roundRect">
            <a:avLst>
              <a:gd name="adj" fmla="val 16667"/>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a:latin typeface="ＭＳ ゴシック" panose="020B0609070205080204" pitchFamily="49" charset="-128"/>
                <a:ea typeface="ＭＳ ゴシック" panose="020B0609070205080204" pitchFamily="49" charset="-128"/>
              </a:rPr>
              <a:t>再商品化事業</a:t>
            </a:r>
          </a:p>
        </p:txBody>
      </p:sp>
      <p:sp>
        <p:nvSpPr>
          <p:cNvPr id="79889" name="Rectangle 40">
            <a:extLst>
              <a:ext uri="{FF2B5EF4-FFF2-40B4-BE49-F238E27FC236}">
                <a16:creationId xmlns:a16="http://schemas.microsoft.com/office/drawing/2014/main" id="{41B6D12E-A6A2-429A-B616-A8879F86709B}"/>
              </a:ext>
            </a:extLst>
          </p:cNvPr>
          <p:cNvSpPr>
            <a:spLocks noChangeArrowheads="1"/>
          </p:cNvSpPr>
          <p:nvPr/>
        </p:nvSpPr>
        <p:spPr bwMode="auto">
          <a:xfrm>
            <a:off x="611188" y="4089400"/>
            <a:ext cx="82819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900" u="sng">
                <a:solidFill>
                  <a:srgbClr val="FF0000"/>
                </a:solidFill>
                <a:latin typeface="ＭＳ ゴシック" panose="020B0609070205080204" pitchFamily="49" charset="-128"/>
                <a:ea typeface="ＭＳ ゴシック" panose="020B0609070205080204" pitchFamily="49" charset="-128"/>
              </a:rPr>
              <a:t>②</a:t>
            </a:r>
            <a:r>
              <a:rPr lang="ja-JP" altLang="en-US" sz="1900" u="sng">
                <a:solidFill>
                  <a:srgbClr val="FF0000"/>
                </a:solidFill>
                <a:latin typeface="ＭＳ ゴシック" panose="020B0609070205080204" pitchFamily="49" charset="-128"/>
                <a:ea typeface="ＭＳ ゴシック" panose="020B0609070205080204" pitchFamily="49" charset="-128"/>
              </a:rPr>
              <a:t>拠出委託料</a:t>
            </a:r>
            <a:r>
              <a:rPr lang="ja-JP" altLang="en-US" sz="1900">
                <a:solidFill>
                  <a:srgbClr val="FF0000"/>
                </a:solidFill>
                <a:latin typeface="ＭＳ ゴシック" panose="020B0609070205080204" pitchFamily="49" charset="-128"/>
                <a:ea typeface="ＭＳ ゴシック" panose="020B0609070205080204" pitchFamily="49" charset="-128"/>
              </a:rPr>
              <a:t>　</a:t>
            </a:r>
            <a:br>
              <a:rPr lang="ja-JP" altLang="en-US" sz="1900">
                <a:solidFill>
                  <a:srgbClr val="FF0000"/>
                </a:solidFill>
                <a:latin typeface="ＭＳ ゴシック" panose="020B0609070205080204" pitchFamily="49" charset="-128"/>
                <a:ea typeface="ＭＳ ゴシック" panose="020B0609070205080204" pitchFamily="49" charset="-128"/>
              </a:rPr>
            </a:br>
            <a:r>
              <a:rPr lang="ja-JP" altLang="en-US" sz="1900">
                <a:latin typeface="ＭＳ ゴシック" panose="020B0609070205080204" pitchFamily="49" charset="-128"/>
                <a:ea typeface="ＭＳ ゴシック" panose="020B0609070205080204" pitchFamily="49" charset="-128"/>
              </a:rPr>
              <a:t>→「市町村への資金拠出制度（容リ法第</a:t>
            </a:r>
            <a:r>
              <a:rPr lang="en-US" altLang="ja-JP" sz="1900">
                <a:latin typeface="ＭＳ ゴシック" panose="020B0609070205080204" pitchFamily="49" charset="-128"/>
                <a:ea typeface="ＭＳ ゴシック" panose="020B0609070205080204" pitchFamily="49" charset="-128"/>
              </a:rPr>
              <a:t>10</a:t>
            </a:r>
            <a:r>
              <a:rPr lang="ja-JP" altLang="en-US" sz="1900">
                <a:latin typeface="ＭＳ ゴシック" panose="020B0609070205080204" pitchFamily="49" charset="-128"/>
                <a:ea typeface="ＭＳ ゴシック" panose="020B0609070205080204" pitchFamily="49" charset="-128"/>
              </a:rPr>
              <a:t>条の２）」に伴う委託料。</a:t>
            </a:r>
          </a:p>
        </p:txBody>
      </p:sp>
      <p:sp>
        <p:nvSpPr>
          <p:cNvPr id="79890" name="AutoShape 41">
            <a:extLst>
              <a:ext uri="{FF2B5EF4-FFF2-40B4-BE49-F238E27FC236}">
                <a16:creationId xmlns:a16="http://schemas.microsoft.com/office/drawing/2014/main" id="{9DE9202A-83F1-41C2-85C9-271F47E2DD98}"/>
              </a:ext>
            </a:extLst>
          </p:cNvPr>
          <p:cNvSpPr>
            <a:spLocks noChangeArrowheads="1"/>
          </p:cNvSpPr>
          <p:nvPr/>
        </p:nvSpPr>
        <p:spPr bwMode="auto">
          <a:xfrm>
            <a:off x="4067175" y="3429000"/>
            <a:ext cx="1223963" cy="433388"/>
          </a:xfrm>
          <a:prstGeom prst="rightArrow">
            <a:avLst>
              <a:gd name="adj1" fmla="val 50000"/>
              <a:gd name="adj2" fmla="val 70604"/>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79891" name="AutoShape 42">
            <a:extLst>
              <a:ext uri="{FF2B5EF4-FFF2-40B4-BE49-F238E27FC236}">
                <a16:creationId xmlns:a16="http://schemas.microsoft.com/office/drawing/2014/main" id="{F0410186-4697-40FD-9102-9D531A6DF7CE}"/>
              </a:ext>
            </a:extLst>
          </p:cNvPr>
          <p:cNvSpPr>
            <a:spLocks noChangeArrowheads="1"/>
          </p:cNvSpPr>
          <p:nvPr/>
        </p:nvSpPr>
        <p:spPr bwMode="auto">
          <a:xfrm>
            <a:off x="1811338" y="3079750"/>
            <a:ext cx="866775" cy="441325"/>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a:latin typeface="ＭＳ ゴシック" panose="020B0609070205080204" pitchFamily="49" charset="-128"/>
                <a:ea typeface="ＭＳ ゴシック" panose="020B0609070205080204" pitchFamily="49" charset="-128"/>
              </a:rPr>
              <a:t>再商品化</a:t>
            </a:r>
          </a:p>
          <a:p>
            <a:pPr algn="ctr" eaLnBrk="1" hangingPunct="1">
              <a:spcBef>
                <a:spcPct val="0"/>
              </a:spcBef>
              <a:buFontTx/>
              <a:buNone/>
            </a:pPr>
            <a:r>
              <a:rPr lang="ja-JP" altLang="en-US" sz="1000">
                <a:latin typeface="ＭＳ ゴシック" panose="020B0609070205080204" pitchFamily="49" charset="-128"/>
                <a:ea typeface="ＭＳ ゴシック" panose="020B0609070205080204" pitchFamily="49" charset="-128"/>
              </a:rPr>
              <a:t>実施委託料</a:t>
            </a:r>
          </a:p>
        </p:txBody>
      </p:sp>
      <p:grpSp>
        <p:nvGrpSpPr>
          <p:cNvPr id="79892" name="Group 44">
            <a:extLst>
              <a:ext uri="{FF2B5EF4-FFF2-40B4-BE49-F238E27FC236}">
                <a16:creationId xmlns:a16="http://schemas.microsoft.com/office/drawing/2014/main" id="{94428BA9-42F9-441F-A818-D1637056F8B6}"/>
              </a:ext>
            </a:extLst>
          </p:cNvPr>
          <p:cNvGrpSpPr>
            <a:grpSpLocks/>
          </p:cNvGrpSpPr>
          <p:nvPr/>
        </p:nvGrpSpPr>
        <p:grpSpPr bwMode="auto">
          <a:xfrm>
            <a:off x="614363" y="4754563"/>
            <a:ext cx="981075" cy="1122362"/>
            <a:chOff x="432" y="1892"/>
            <a:chExt cx="618" cy="707"/>
          </a:xfrm>
        </p:grpSpPr>
        <p:pic>
          <p:nvPicPr>
            <p:cNvPr id="79901" name="Picture 45" descr="img_5_65">
              <a:extLst>
                <a:ext uri="{FF2B5EF4-FFF2-40B4-BE49-F238E27FC236}">
                  <a16:creationId xmlns:a16="http://schemas.microsoft.com/office/drawing/2014/main" id="{79377BC7-7097-4D9D-B634-1D2104AC3D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 y="2055"/>
              <a:ext cx="54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02" name="AutoShape 46">
              <a:extLst>
                <a:ext uri="{FF2B5EF4-FFF2-40B4-BE49-F238E27FC236}">
                  <a16:creationId xmlns:a16="http://schemas.microsoft.com/office/drawing/2014/main" id="{774E78DE-B8F1-45EF-A65E-B5A1AD1EE1DE}"/>
                </a:ext>
              </a:extLst>
            </p:cNvPr>
            <p:cNvSpPr>
              <a:spLocks noChangeArrowheads="1"/>
            </p:cNvSpPr>
            <p:nvPr/>
          </p:nvSpPr>
          <p:spPr bwMode="auto">
            <a:xfrm>
              <a:off x="432" y="1892"/>
              <a:ext cx="618" cy="193"/>
            </a:xfrm>
            <a:prstGeom prst="flowChartAlternateProcess">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latin typeface="ＭＳ ゴシック" panose="020B0609070205080204" pitchFamily="49" charset="-128"/>
                  <a:ea typeface="ＭＳ ゴシック" panose="020B0609070205080204" pitchFamily="49" charset="-128"/>
                </a:rPr>
                <a:t>特定事業者</a:t>
              </a:r>
            </a:p>
          </p:txBody>
        </p:sp>
      </p:grpSp>
      <p:sp>
        <p:nvSpPr>
          <p:cNvPr id="79893" name="AutoShape 47">
            <a:extLst>
              <a:ext uri="{FF2B5EF4-FFF2-40B4-BE49-F238E27FC236}">
                <a16:creationId xmlns:a16="http://schemas.microsoft.com/office/drawing/2014/main" id="{684C09AB-BF4C-4062-8B6B-EBC5DC6017EF}"/>
              </a:ext>
            </a:extLst>
          </p:cNvPr>
          <p:cNvSpPr>
            <a:spLocks noChangeArrowheads="1"/>
          </p:cNvSpPr>
          <p:nvPr/>
        </p:nvSpPr>
        <p:spPr bwMode="auto">
          <a:xfrm>
            <a:off x="1787525" y="5354638"/>
            <a:ext cx="1223963" cy="433387"/>
          </a:xfrm>
          <a:prstGeom prst="rightArrow">
            <a:avLst>
              <a:gd name="adj1" fmla="val 50000"/>
              <a:gd name="adj2" fmla="val 70605"/>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79894" name="AutoShape 48">
            <a:extLst>
              <a:ext uri="{FF2B5EF4-FFF2-40B4-BE49-F238E27FC236}">
                <a16:creationId xmlns:a16="http://schemas.microsoft.com/office/drawing/2014/main" id="{1853AE5A-9DB1-46AA-9059-16178EE66EE7}"/>
              </a:ext>
            </a:extLst>
          </p:cNvPr>
          <p:cNvSpPr>
            <a:spLocks noChangeArrowheads="1"/>
          </p:cNvSpPr>
          <p:nvPr/>
        </p:nvSpPr>
        <p:spPr bwMode="auto">
          <a:xfrm>
            <a:off x="1844675" y="5113338"/>
            <a:ext cx="850900" cy="273050"/>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a:latin typeface="ＭＳ ゴシック" panose="020B0609070205080204" pitchFamily="49" charset="-128"/>
                <a:ea typeface="ＭＳ ゴシック" panose="020B0609070205080204" pitchFamily="49" charset="-128"/>
              </a:rPr>
              <a:t>拠出委託料</a:t>
            </a:r>
          </a:p>
        </p:txBody>
      </p:sp>
      <p:grpSp>
        <p:nvGrpSpPr>
          <p:cNvPr id="79895" name="Group 50">
            <a:extLst>
              <a:ext uri="{FF2B5EF4-FFF2-40B4-BE49-F238E27FC236}">
                <a16:creationId xmlns:a16="http://schemas.microsoft.com/office/drawing/2014/main" id="{DD4890E6-F261-473D-94DB-F6D204217FD4}"/>
              </a:ext>
            </a:extLst>
          </p:cNvPr>
          <p:cNvGrpSpPr>
            <a:grpSpLocks/>
          </p:cNvGrpSpPr>
          <p:nvPr/>
        </p:nvGrpSpPr>
        <p:grpSpPr bwMode="auto">
          <a:xfrm>
            <a:off x="2836863" y="4754563"/>
            <a:ext cx="1285875" cy="1330325"/>
            <a:chOff x="1791" y="1755"/>
            <a:chExt cx="810" cy="838"/>
          </a:xfrm>
        </p:grpSpPr>
        <p:pic>
          <p:nvPicPr>
            <p:cNvPr id="79899" name="Picture 51" descr="img_4_01">
              <a:extLst>
                <a:ext uri="{FF2B5EF4-FFF2-40B4-BE49-F238E27FC236}">
                  <a16:creationId xmlns:a16="http://schemas.microsoft.com/office/drawing/2014/main" id="{B83EDDD6-B247-44C1-AA97-50D971C808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8" y="1919"/>
              <a:ext cx="325"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00" name="AutoShape 52">
              <a:extLst>
                <a:ext uri="{FF2B5EF4-FFF2-40B4-BE49-F238E27FC236}">
                  <a16:creationId xmlns:a16="http://schemas.microsoft.com/office/drawing/2014/main" id="{190C5A82-EB22-4CE4-AB6A-5B93109263B9}"/>
                </a:ext>
              </a:extLst>
            </p:cNvPr>
            <p:cNvSpPr>
              <a:spLocks noChangeArrowheads="1"/>
            </p:cNvSpPr>
            <p:nvPr/>
          </p:nvSpPr>
          <p:spPr bwMode="auto">
            <a:xfrm>
              <a:off x="1791" y="1755"/>
              <a:ext cx="810" cy="193"/>
            </a:xfrm>
            <a:prstGeom prst="flowChartAlternateProcess">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latin typeface="ＭＳ ゴシック" panose="020B0609070205080204" pitchFamily="49" charset="-128"/>
                  <a:ea typeface="ＭＳ ゴシック" panose="020B0609070205080204" pitchFamily="49" charset="-128"/>
                </a:rPr>
                <a:t>リサイクル協会</a:t>
              </a:r>
            </a:p>
          </p:txBody>
        </p:sp>
      </p:grpSp>
      <p:sp>
        <p:nvSpPr>
          <p:cNvPr id="79896" name="AutoShape 53">
            <a:extLst>
              <a:ext uri="{FF2B5EF4-FFF2-40B4-BE49-F238E27FC236}">
                <a16:creationId xmlns:a16="http://schemas.microsoft.com/office/drawing/2014/main" id="{4116A827-FBB3-4171-917F-68E5C02132E8}"/>
              </a:ext>
            </a:extLst>
          </p:cNvPr>
          <p:cNvSpPr>
            <a:spLocks noChangeArrowheads="1"/>
          </p:cNvSpPr>
          <p:nvPr/>
        </p:nvSpPr>
        <p:spPr bwMode="auto">
          <a:xfrm>
            <a:off x="4140200" y="5373688"/>
            <a:ext cx="1223963" cy="433387"/>
          </a:xfrm>
          <a:prstGeom prst="rightArrow">
            <a:avLst>
              <a:gd name="adj1" fmla="val 50000"/>
              <a:gd name="adj2" fmla="val 70605"/>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79897" name="AutoShape 54">
            <a:extLst>
              <a:ext uri="{FF2B5EF4-FFF2-40B4-BE49-F238E27FC236}">
                <a16:creationId xmlns:a16="http://schemas.microsoft.com/office/drawing/2014/main" id="{78179670-B303-4D30-887E-0AC95B62F236}"/>
              </a:ext>
            </a:extLst>
          </p:cNvPr>
          <p:cNvSpPr>
            <a:spLocks noChangeArrowheads="1"/>
          </p:cNvSpPr>
          <p:nvPr/>
        </p:nvSpPr>
        <p:spPr bwMode="auto">
          <a:xfrm>
            <a:off x="4129088" y="5135563"/>
            <a:ext cx="971550" cy="273050"/>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a:latin typeface="ＭＳ ゴシック" panose="020B0609070205080204" pitchFamily="49" charset="-128"/>
                <a:ea typeface="ＭＳ ゴシック" panose="020B0609070205080204" pitchFamily="49" charset="-128"/>
              </a:rPr>
              <a:t>合理化拠出金</a:t>
            </a:r>
          </a:p>
        </p:txBody>
      </p:sp>
      <p:sp>
        <p:nvSpPr>
          <p:cNvPr id="79898" name="AutoShape 55">
            <a:extLst>
              <a:ext uri="{FF2B5EF4-FFF2-40B4-BE49-F238E27FC236}">
                <a16:creationId xmlns:a16="http://schemas.microsoft.com/office/drawing/2014/main" id="{E255465A-5A62-47F7-800B-17D61F245B4A}"/>
              </a:ext>
            </a:extLst>
          </p:cNvPr>
          <p:cNvSpPr>
            <a:spLocks noChangeArrowheads="1"/>
          </p:cNvSpPr>
          <p:nvPr/>
        </p:nvSpPr>
        <p:spPr bwMode="auto">
          <a:xfrm>
            <a:off x="4016375" y="3189288"/>
            <a:ext cx="1101725" cy="273050"/>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a:latin typeface="ＭＳ ゴシック" panose="020B0609070205080204" pitchFamily="49" charset="-128"/>
                <a:ea typeface="ＭＳ ゴシック" panose="020B0609070205080204" pitchFamily="49" charset="-128"/>
              </a:rPr>
              <a:t>再商品化委託料</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2CBE1F0-04F1-452E-8412-02AD33B6E12A}"/>
              </a:ext>
            </a:extLst>
          </p:cNvPr>
          <p:cNvSpPr>
            <a:spLocks noChangeArrowheads="1"/>
          </p:cNvSpPr>
          <p:nvPr/>
        </p:nvSpPr>
        <p:spPr bwMode="auto">
          <a:xfrm>
            <a:off x="611188" y="257175"/>
            <a:ext cx="79930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latin typeface="ＭＳ ゴシック" panose="020B0609070205080204" pitchFamily="49" charset="-128"/>
                <a:ea typeface="ＭＳ ゴシック" panose="020B0609070205080204" pitchFamily="49" charset="-128"/>
              </a:rPr>
              <a:t>実施委託料について</a:t>
            </a:r>
          </a:p>
        </p:txBody>
      </p:sp>
      <p:sp>
        <p:nvSpPr>
          <p:cNvPr id="81923" name="Rectangle 7">
            <a:extLst>
              <a:ext uri="{FF2B5EF4-FFF2-40B4-BE49-F238E27FC236}">
                <a16:creationId xmlns:a16="http://schemas.microsoft.com/office/drawing/2014/main" id="{F390D60A-AA5B-4E6A-BBA5-3EAB0E8AF7FC}"/>
              </a:ext>
            </a:extLst>
          </p:cNvPr>
          <p:cNvSpPr>
            <a:spLocks noChangeArrowheads="1"/>
          </p:cNvSpPr>
          <p:nvPr/>
        </p:nvSpPr>
        <p:spPr bwMode="auto">
          <a:xfrm>
            <a:off x="641350" y="928688"/>
            <a:ext cx="80645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300">
                <a:latin typeface="ＭＳ ゴシック" panose="020B0609070205080204" pitchFamily="49" charset="-128"/>
                <a:ea typeface="ＭＳ ゴシック" panose="020B0609070205080204" pitchFamily="49" charset="-128"/>
              </a:rPr>
              <a:t>市町村が収集しても、処理費用を支払わなければ再生処理できないもの（</a:t>
            </a:r>
            <a:r>
              <a:rPr lang="ja-JP" altLang="en-US" sz="2300">
                <a:solidFill>
                  <a:srgbClr val="0000FF"/>
                </a:solidFill>
                <a:latin typeface="ＭＳ ゴシック" panose="020B0609070205080204" pitchFamily="49" charset="-128"/>
                <a:ea typeface="ＭＳ ゴシック" panose="020B0609070205080204" pitchFamily="49" charset="-128"/>
              </a:rPr>
              <a:t>「逆有償」）</a:t>
            </a:r>
            <a:r>
              <a:rPr lang="ja-JP" altLang="en-US" sz="2300">
                <a:latin typeface="ＭＳ ゴシック" panose="020B0609070205080204" pitchFamily="49" charset="-128"/>
                <a:ea typeface="ＭＳ ゴシック" panose="020B0609070205080204" pitchFamily="49" charset="-128"/>
              </a:rPr>
              <a:t>を、再商品化（リサイクル）するために必要な経費として使われます。</a:t>
            </a:r>
            <a:endParaRPr lang="en-US" altLang="ja-JP" sz="2300">
              <a:latin typeface="ＭＳ ゴシック" panose="020B0609070205080204" pitchFamily="49" charset="-128"/>
              <a:ea typeface="ＭＳ ゴシック" panose="020B0609070205080204" pitchFamily="49" charset="-128"/>
            </a:endParaRPr>
          </a:p>
          <a:p>
            <a:pPr eaLnBrk="1" hangingPunct="1">
              <a:spcBef>
                <a:spcPts val="600"/>
              </a:spcBef>
              <a:buFontTx/>
              <a:buNone/>
            </a:pPr>
            <a:r>
              <a:rPr lang="ja-JP" altLang="en-US" sz="1800">
                <a:latin typeface="ＭＳ ゴシック" panose="020B0609070205080204" pitchFamily="49" charset="-128"/>
                <a:ea typeface="ＭＳ ゴシック" panose="020B0609070205080204" pitchFamily="49" charset="-128"/>
              </a:rPr>
              <a:t>（再商品化事業者に支払われる再商品化委託費用・容リ協会経費ほか）</a:t>
            </a:r>
          </a:p>
        </p:txBody>
      </p:sp>
      <p:sp>
        <p:nvSpPr>
          <p:cNvPr id="81924" name="Text Box 4">
            <a:extLst>
              <a:ext uri="{FF2B5EF4-FFF2-40B4-BE49-F238E27FC236}">
                <a16:creationId xmlns:a16="http://schemas.microsoft.com/office/drawing/2014/main" id="{E7D76894-EE14-443E-981D-920FB6C992F6}"/>
              </a:ext>
            </a:extLst>
          </p:cNvPr>
          <p:cNvSpPr txBox="1">
            <a:spLocks noChangeArrowheads="1"/>
          </p:cNvSpPr>
          <p:nvPr/>
        </p:nvSpPr>
        <p:spPr bwMode="auto">
          <a:xfrm>
            <a:off x="385763" y="2708275"/>
            <a:ext cx="8362950" cy="447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200">
                <a:latin typeface="ＭＳ ゴシック" panose="020B0609070205080204" pitchFamily="49" charset="-128"/>
                <a:ea typeface="ＭＳ ゴシック" panose="020B0609070205080204" pitchFamily="49" charset="-128"/>
              </a:rPr>
              <a:t>基本的な仕組み（逆有償）～プラスチック製容器包装の事例～</a:t>
            </a:r>
          </a:p>
        </p:txBody>
      </p:sp>
      <p:pic>
        <p:nvPicPr>
          <p:cNvPr id="81925" name="Picture 9">
            <a:extLst>
              <a:ext uri="{FF2B5EF4-FFF2-40B4-BE49-F238E27FC236}">
                <a16:creationId xmlns:a16="http://schemas.microsoft.com/office/drawing/2014/main" id="{C7A0F642-AFCE-4519-ABA4-3DAC0EEC4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784" t="16704" r="22379" b="63252"/>
          <a:stretch>
            <a:fillRect/>
          </a:stretch>
        </p:blipFill>
        <p:spPr bwMode="auto">
          <a:xfrm>
            <a:off x="107950" y="3425825"/>
            <a:ext cx="89281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6" name="Text Box 12">
            <a:extLst>
              <a:ext uri="{FF2B5EF4-FFF2-40B4-BE49-F238E27FC236}">
                <a16:creationId xmlns:a16="http://schemas.microsoft.com/office/drawing/2014/main" id="{2D32E613-9A56-4759-BCED-07B338A6B58A}"/>
              </a:ext>
            </a:extLst>
          </p:cNvPr>
          <p:cNvSpPr txBox="1">
            <a:spLocks noChangeArrowheads="1"/>
          </p:cNvSpPr>
          <p:nvPr/>
        </p:nvSpPr>
        <p:spPr bwMode="auto">
          <a:xfrm>
            <a:off x="1401763" y="6254750"/>
            <a:ext cx="23018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FF0000"/>
                </a:solidFill>
                <a:latin typeface="ＭＳ ゴシック" panose="020B0609070205080204" pitchFamily="49" charset="-128"/>
                <a:ea typeface="ＭＳ ゴシック" panose="020B0609070205080204" pitchFamily="49" charset="-128"/>
              </a:rPr>
              <a:t>特定事業者が負担</a:t>
            </a:r>
          </a:p>
        </p:txBody>
      </p:sp>
      <p:sp>
        <p:nvSpPr>
          <p:cNvPr id="81927" name="AutoShape 14">
            <a:extLst>
              <a:ext uri="{FF2B5EF4-FFF2-40B4-BE49-F238E27FC236}">
                <a16:creationId xmlns:a16="http://schemas.microsoft.com/office/drawing/2014/main" id="{5A8FCCF6-9DB8-4DB3-9616-09CD3431B231}"/>
              </a:ext>
            </a:extLst>
          </p:cNvPr>
          <p:cNvSpPr>
            <a:spLocks noChangeArrowheads="1"/>
          </p:cNvSpPr>
          <p:nvPr/>
        </p:nvSpPr>
        <p:spPr bwMode="auto">
          <a:xfrm>
            <a:off x="2552700" y="5400675"/>
            <a:ext cx="215900" cy="854075"/>
          </a:xfrm>
          <a:prstGeom prst="downArrow">
            <a:avLst>
              <a:gd name="adj1" fmla="val 50000"/>
              <a:gd name="adj2" fmla="val 8345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81928" name="正方形/長方形 1">
            <a:extLst>
              <a:ext uri="{FF2B5EF4-FFF2-40B4-BE49-F238E27FC236}">
                <a16:creationId xmlns:a16="http://schemas.microsoft.com/office/drawing/2014/main" id="{D9D4A87D-A893-46A6-BA4A-26C86ED25926}"/>
              </a:ext>
            </a:extLst>
          </p:cNvPr>
          <p:cNvSpPr>
            <a:spLocks noChangeArrowheads="1"/>
          </p:cNvSpPr>
          <p:nvPr/>
        </p:nvSpPr>
        <p:spPr bwMode="auto">
          <a:xfrm>
            <a:off x="3203575" y="5445125"/>
            <a:ext cx="2160588" cy="576263"/>
          </a:xfrm>
          <a:prstGeom prst="rect">
            <a:avLst/>
          </a:prstGeom>
          <a:solidFill>
            <a:srgbClr val="CCFFFF"/>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ＭＳ ゴシック" panose="020B0609070205080204" pitchFamily="49" charset="-128"/>
                <a:ea typeface="ＭＳ ゴシック" panose="020B0609070205080204" pitchFamily="49" charset="-128"/>
              </a:rPr>
              <a:t>再商品化にかかる費用＋利益</a:t>
            </a:r>
            <a:endParaRPr lang="en-US" altLang="ja-JP" sz="1200" b="1">
              <a:latin typeface="ＭＳ ゴシック" panose="020B0609070205080204" pitchFamily="49" charset="-128"/>
              <a:ea typeface="ＭＳ ゴシック" panose="020B0609070205080204" pitchFamily="49" charset="-128"/>
            </a:endParaRPr>
          </a:p>
          <a:p>
            <a:pPr algn="ctr" eaLnBrk="1" hangingPunct="1">
              <a:spcBef>
                <a:spcPct val="0"/>
              </a:spcBef>
              <a:buFontTx/>
              <a:buNone/>
            </a:pPr>
            <a:r>
              <a:rPr lang="ja-JP" altLang="en-US" sz="1100" b="1">
                <a:latin typeface="ＭＳ ゴシック" panose="020B0609070205080204" pitchFamily="49" charset="-128"/>
                <a:ea typeface="ＭＳ ゴシック" panose="020B0609070205080204" pitchFamily="49" charset="-128"/>
              </a:rPr>
              <a:t>（例　：</a:t>
            </a:r>
            <a:r>
              <a:rPr lang="ja-JP" altLang="en-US" sz="1100" b="1" u="sng">
                <a:latin typeface="ＭＳ ゴシック" panose="020B0609070205080204" pitchFamily="49" charset="-128"/>
                <a:ea typeface="ＭＳ ゴシック" panose="020B0609070205080204" pitchFamily="49" charset="-128"/>
              </a:rPr>
              <a:t>６５，０００円</a:t>
            </a:r>
            <a:r>
              <a:rPr lang="ja-JP" altLang="en-US" sz="1100" b="1">
                <a:latin typeface="ＭＳ ゴシック" panose="020B0609070205080204" pitchFamily="49" charset="-128"/>
                <a:ea typeface="ＭＳ ゴシック" panose="020B0609070205080204" pitchFamily="49" charset="-128"/>
              </a:rPr>
              <a:t>／トン）</a:t>
            </a:r>
            <a:endParaRPr lang="en-US" altLang="ja-JP" sz="1100" b="1">
              <a:latin typeface="ＭＳ ゴシック" panose="020B0609070205080204" pitchFamily="49" charset="-128"/>
              <a:ea typeface="ＭＳ ゴシック" panose="020B0609070205080204" pitchFamily="49" charset="-128"/>
            </a:endParaRPr>
          </a:p>
        </p:txBody>
      </p:sp>
      <p:sp>
        <p:nvSpPr>
          <p:cNvPr id="81929" name="正方形/長方形 10">
            <a:extLst>
              <a:ext uri="{FF2B5EF4-FFF2-40B4-BE49-F238E27FC236}">
                <a16:creationId xmlns:a16="http://schemas.microsoft.com/office/drawing/2014/main" id="{C058A5C7-7754-42B3-96AF-40A37AB2B4B1}"/>
              </a:ext>
            </a:extLst>
          </p:cNvPr>
          <p:cNvSpPr>
            <a:spLocks noChangeArrowheads="1"/>
          </p:cNvSpPr>
          <p:nvPr/>
        </p:nvSpPr>
        <p:spPr bwMode="auto">
          <a:xfrm>
            <a:off x="5148263" y="4941888"/>
            <a:ext cx="1584325" cy="5032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b="1">
                <a:latin typeface="ＭＳ ゴシック" panose="020B0609070205080204" pitchFamily="49" charset="-128"/>
                <a:ea typeface="ＭＳ ゴシック" panose="020B0609070205080204" pitchFamily="49" charset="-128"/>
              </a:rPr>
              <a:t>①販売した料金</a:t>
            </a:r>
            <a:endParaRPr lang="en-US" altLang="ja-JP" sz="1100" b="1">
              <a:latin typeface="ＭＳ ゴシック" panose="020B0609070205080204" pitchFamily="49" charset="-128"/>
              <a:ea typeface="ＭＳ ゴシック" panose="020B0609070205080204" pitchFamily="49" charset="-128"/>
            </a:endParaRPr>
          </a:p>
          <a:p>
            <a:pPr algn="ctr" eaLnBrk="1" hangingPunct="1">
              <a:spcBef>
                <a:spcPct val="0"/>
              </a:spcBef>
              <a:buFontTx/>
              <a:buNone/>
            </a:pPr>
            <a:r>
              <a:rPr lang="ja-JP" altLang="en-US" sz="900" b="1">
                <a:latin typeface="ＭＳ ゴシック" panose="020B0609070205080204" pitchFamily="49" charset="-128"/>
                <a:ea typeface="ＭＳ ゴシック" panose="020B0609070205080204" pitchFamily="49" charset="-128"/>
              </a:rPr>
              <a:t>（例：</a:t>
            </a:r>
            <a:r>
              <a:rPr lang="ja-JP" altLang="en-US" sz="900" b="1" u="sng">
                <a:latin typeface="ＭＳ ゴシック" panose="020B0609070205080204" pitchFamily="49" charset="-128"/>
                <a:ea typeface="ＭＳ ゴシック" panose="020B0609070205080204" pitchFamily="49" charset="-128"/>
              </a:rPr>
              <a:t>１５，０００円</a:t>
            </a:r>
            <a:r>
              <a:rPr lang="ja-JP" altLang="en-US" sz="900" b="1">
                <a:latin typeface="ＭＳ ゴシック" panose="020B0609070205080204" pitchFamily="49" charset="-128"/>
                <a:ea typeface="ＭＳ ゴシック" panose="020B0609070205080204" pitchFamily="49" charset="-128"/>
              </a:rPr>
              <a:t>／トン）</a:t>
            </a:r>
            <a:endParaRPr lang="en-US" altLang="ja-JP" sz="900" b="1">
              <a:latin typeface="ＭＳ ゴシック" panose="020B0609070205080204" pitchFamily="49" charset="-128"/>
              <a:ea typeface="ＭＳ ゴシック" panose="020B0609070205080204" pitchFamily="49" charset="-128"/>
            </a:endParaRPr>
          </a:p>
        </p:txBody>
      </p:sp>
      <p:sp>
        <p:nvSpPr>
          <p:cNvPr id="81930" name="正方形/長方形 11">
            <a:extLst>
              <a:ext uri="{FF2B5EF4-FFF2-40B4-BE49-F238E27FC236}">
                <a16:creationId xmlns:a16="http://schemas.microsoft.com/office/drawing/2014/main" id="{661BD568-8603-431F-A04B-ECE085BA51B9}"/>
              </a:ext>
            </a:extLst>
          </p:cNvPr>
          <p:cNvSpPr>
            <a:spLocks noChangeArrowheads="1"/>
          </p:cNvSpPr>
          <p:nvPr/>
        </p:nvSpPr>
        <p:spPr bwMode="auto">
          <a:xfrm>
            <a:off x="1868488" y="4938713"/>
            <a:ext cx="1584325" cy="461962"/>
          </a:xfrm>
          <a:prstGeom prst="rect">
            <a:avLst/>
          </a:prstGeom>
          <a:solidFill>
            <a:schemeClr val="bg1"/>
          </a:solidFill>
          <a:ln w="9525" algn="ctr">
            <a:solidFill>
              <a:srgbClr val="FF00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b="1">
                <a:latin typeface="ＭＳ ゴシック" panose="020B0609070205080204" pitchFamily="49" charset="-128"/>
                <a:ea typeface="ＭＳ ゴシック" panose="020B0609070205080204" pitchFamily="49" charset="-128"/>
              </a:rPr>
              <a:t>②委託料金</a:t>
            </a:r>
            <a:endParaRPr lang="en-US" altLang="ja-JP" sz="1100" b="1">
              <a:latin typeface="ＭＳ ゴシック" panose="020B0609070205080204" pitchFamily="49" charset="-128"/>
              <a:ea typeface="ＭＳ ゴシック" panose="020B0609070205080204" pitchFamily="49" charset="-128"/>
            </a:endParaRPr>
          </a:p>
          <a:p>
            <a:pPr algn="ctr" eaLnBrk="1" hangingPunct="1">
              <a:spcBef>
                <a:spcPct val="0"/>
              </a:spcBef>
              <a:buFontTx/>
              <a:buNone/>
            </a:pPr>
            <a:r>
              <a:rPr lang="ja-JP" altLang="en-US" sz="900" b="1">
                <a:latin typeface="ＭＳ ゴシック" panose="020B0609070205080204" pitchFamily="49" charset="-128"/>
                <a:ea typeface="ＭＳ ゴシック" panose="020B0609070205080204" pitchFamily="49" charset="-128"/>
              </a:rPr>
              <a:t>（例：</a:t>
            </a:r>
            <a:r>
              <a:rPr lang="ja-JP" altLang="en-US" sz="900" b="1" u="sng">
                <a:latin typeface="ＭＳ ゴシック" panose="020B0609070205080204" pitchFamily="49" charset="-128"/>
                <a:ea typeface="ＭＳ ゴシック" panose="020B0609070205080204" pitchFamily="49" charset="-128"/>
              </a:rPr>
              <a:t>５０，０００円</a:t>
            </a:r>
            <a:r>
              <a:rPr lang="ja-JP" altLang="en-US" sz="900" b="1">
                <a:latin typeface="ＭＳ ゴシック" panose="020B0609070205080204" pitchFamily="49" charset="-128"/>
                <a:ea typeface="ＭＳ ゴシック" panose="020B0609070205080204" pitchFamily="49" charset="-128"/>
              </a:rPr>
              <a:t>／トン）</a:t>
            </a:r>
            <a:endParaRPr lang="en-US" altLang="ja-JP" sz="900" b="1">
              <a:latin typeface="ＭＳ ゴシック" panose="020B0609070205080204" pitchFamily="49" charset="-128"/>
              <a:ea typeface="ＭＳ ゴシック" panose="020B0609070205080204" pitchFamily="49" charset="-128"/>
            </a:endParaRPr>
          </a:p>
        </p:txBody>
      </p:sp>
      <p:sp>
        <p:nvSpPr>
          <p:cNvPr id="81931" name="スライド番号プレースホルダー 1">
            <a:extLst>
              <a:ext uri="{FF2B5EF4-FFF2-40B4-BE49-F238E27FC236}">
                <a16:creationId xmlns:a16="http://schemas.microsoft.com/office/drawing/2014/main" id="{63CB0804-5171-4275-8006-ACF4A6DE347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506BC2B-500E-4474-B141-CD1DDF3B8598}" type="slidenum">
              <a:rPr lang="en-US" altLang="ja-JP" sz="1400" smtClean="0"/>
              <a:pPr>
                <a:spcBef>
                  <a:spcPct val="0"/>
                </a:spcBef>
                <a:buFontTx/>
                <a:buNone/>
              </a:pPr>
              <a:t>29</a:t>
            </a:fld>
            <a:endParaRPr lang="en-US" altLang="ja-JP" sz="14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番号プレースホルダー 3">
            <a:extLst>
              <a:ext uri="{FF2B5EF4-FFF2-40B4-BE49-F238E27FC236}">
                <a16:creationId xmlns:a16="http://schemas.microsoft.com/office/drawing/2014/main" id="{F118C72C-99E2-4688-8FBF-E1137418452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B250588-3876-4CE3-AD35-87EA528D690A}" type="slidenum">
              <a:rPr lang="en-US" altLang="ja-JP" sz="1400" smtClean="0">
                <a:solidFill>
                  <a:srgbClr val="000000"/>
                </a:solidFill>
              </a:rPr>
              <a:pPr>
                <a:spcBef>
                  <a:spcPct val="0"/>
                </a:spcBef>
                <a:buFontTx/>
                <a:buNone/>
              </a:pPr>
              <a:t>3</a:t>
            </a:fld>
            <a:endParaRPr lang="en-US" altLang="ja-JP" sz="1400">
              <a:solidFill>
                <a:srgbClr val="000000"/>
              </a:solidFill>
            </a:endParaRPr>
          </a:p>
        </p:txBody>
      </p:sp>
      <p:sp>
        <p:nvSpPr>
          <p:cNvPr id="33795" name="タイトル 1">
            <a:extLst>
              <a:ext uri="{FF2B5EF4-FFF2-40B4-BE49-F238E27FC236}">
                <a16:creationId xmlns:a16="http://schemas.microsoft.com/office/drawing/2014/main" id="{C2702B9D-5F57-40C1-B58B-8A9493E0EC0E}"/>
              </a:ext>
            </a:extLst>
          </p:cNvPr>
          <p:cNvSpPr>
            <a:spLocks noGrp="1" noChangeArrowheads="1"/>
          </p:cNvSpPr>
          <p:nvPr>
            <p:ph type="title"/>
          </p:nvPr>
        </p:nvSpPr>
        <p:spPr>
          <a:xfrm>
            <a:off x="117475" y="1125538"/>
            <a:ext cx="8569325" cy="1152525"/>
          </a:xfrm>
        </p:spPr>
        <p:txBody>
          <a:bodyPr/>
          <a:lstStyle/>
          <a:p>
            <a:r>
              <a:rPr lang="ja-JP" altLang="en-US" sz="3600" u="none">
                <a:latin typeface="ＭＳ ゴシック" panose="020B0609070205080204" pitchFamily="49" charset="-128"/>
                <a:ea typeface="ＭＳ ゴシック" panose="020B0609070205080204" pitchFamily="49" charset="-128"/>
              </a:rPr>
              <a:t>１．はじめに</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タイトル 1">
            <a:extLst>
              <a:ext uri="{FF2B5EF4-FFF2-40B4-BE49-F238E27FC236}">
                <a16:creationId xmlns:a16="http://schemas.microsoft.com/office/drawing/2014/main" id="{2092AF35-740C-46B2-9675-F010E5168AB9}"/>
              </a:ext>
            </a:extLst>
          </p:cNvPr>
          <p:cNvSpPr>
            <a:spLocks noGrp="1" noChangeArrowheads="1"/>
          </p:cNvSpPr>
          <p:nvPr>
            <p:ph type="title"/>
          </p:nvPr>
        </p:nvSpPr>
        <p:spPr>
          <a:xfrm>
            <a:off x="323850" y="115888"/>
            <a:ext cx="8229600" cy="647700"/>
          </a:xfrm>
        </p:spPr>
        <p:txBody>
          <a:bodyPr/>
          <a:lstStyle/>
          <a:p>
            <a:r>
              <a:rPr lang="ja-JP" altLang="en-US" u="none">
                <a:latin typeface="ＭＳ ゴシック" panose="020B0609070205080204" pitchFamily="49" charset="-128"/>
                <a:ea typeface="ＭＳ ゴシック" panose="020B0609070205080204" pitchFamily="49" charset="-128"/>
              </a:rPr>
              <a:t>実施委託単価の推移</a:t>
            </a:r>
          </a:p>
        </p:txBody>
      </p:sp>
      <p:sp>
        <p:nvSpPr>
          <p:cNvPr id="83971" name="スライド番号プレースホルダー 1">
            <a:extLst>
              <a:ext uri="{FF2B5EF4-FFF2-40B4-BE49-F238E27FC236}">
                <a16:creationId xmlns:a16="http://schemas.microsoft.com/office/drawing/2014/main" id="{ABED8D48-FA2A-4851-B3F4-B52FE69C87E5}"/>
              </a:ext>
            </a:extLst>
          </p:cNvPr>
          <p:cNvSpPr>
            <a:spLocks noGrp="1"/>
          </p:cNvSpPr>
          <p:nvPr>
            <p:ph type="sldNum" sz="quarter" idx="12"/>
          </p:nvPr>
        </p:nvSpPr>
        <p:spPr>
          <a:xfrm>
            <a:off x="6542088" y="6265863"/>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F488C75-9AE4-4C26-A7DE-BD985C838D53}" type="slidenum">
              <a:rPr lang="en-US" altLang="ja-JP" sz="1400" smtClean="0"/>
              <a:pPr>
                <a:spcBef>
                  <a:spcPct val="0"/>
                </a:spcBef>
                <a:buFontTx/>
                <a:buNone/>
              </a:pPr>
              <a:t>30</a:t>
            </a:fld>
            <a:endParaRPr lang="en-US" altLang="ja-JP" sz="1400"/>
          </a:p>
        </p:txBody>
      </p:sp>
      <p:pic>
        <p:nvPicPr>
          <p:cNvPr id="83972" name="図 1">
            <a:extLst>
              <a:ext uri="{FF2B5EF4-FFF2-40B4-BE49-F238E27FC236}">
                <a16:creationId xmlns:a16="http://schemas.microsoft.com/office/drawing/2014/main" id="{85269600-8395-44EF-8F2C-FD2595704069}"/>
              </a:ext>
            </a:extLst>
          </p:cNvPr>
          <p:cNvPicPr>
            <a:picLocks noChangeAspect="1"/>
          </p:cNvPicPr>
          <p:nvPr/>
        </p:nvPicPr>
        <p:blipFill>
          <a:blip r:embed="rId3">
            <a:extLst>
              <a:ext uri="{28A0092B-C50C-407E-A947-70E740481C1C}">
                <a14:useLocalDpi xmlns:a14="http://schemas.microsoft.com/office/drawing/2010/main" val="0"/>
              </a:ext>
            </a:extLst>
          </a:blip>
          <a:srcRect l="4326" t="6023" r="4326" b="6023"/>
          <a:stretch>
            <a:fillRect/>
          </a:stretch>
        </p:blipFill>
        <p:spPr bwMode="auto">
          <a:xfrm>
            <a:off x="179388" y="908050"/>
            <a:ext cx="8805862"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フローチャート: 結合子 6">
            <a:extLst>
              <a:ext uri="{FF2B5EF4-FFF2-40B4-BE49-F238E27FC236}">
                <a16:creationId xmlns:a16="http://schemas.microsoft.com/office/drawing/2014/main" id="{05D99916-9551-4BC3-92A7-24D0562A26E9}"/>
              </a:ext>
            </a:extLst>
          </p:cNvPr>
          <p:cNvSpPr>
            <a:spLocks noChangeArrowheads="1"/>
          </p:cNvSpPr>
          <p:nvPr/>
        </p:nvSpPr>
        <p:spPr bwMode="auto">
          <a:xfrm>
            <a:off x="8591550" y="2924175"/>
            <a:ext cx="84138" cy="90488"/>
          </a:xfrm>
          <a:prstGeom prst="flowChartConnector">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endParaRPr lang="ja-JP" altLang="en-US" sz="800">
              <a:latin typeface="ＭＳ Ｐゴシック" panose="020B0600070205080204" pitchFamily="50" charset="-128"/>
            </a:endParaRPr>
          </a:p>
        </p:txBody>
      </p:sp>
      <p:sp>
        <p:nvSpPr>
          <p:cNvPr id="83974" name="フローチャート: 結合子 7">
            <a:extLst>
              <a:ext uri="{FF2B5EF4-FFF2-40B4-BE49-F238E27FC236}">
                <a16:creationId xmlns:a16="http://schemas.microsoft.com/office/drawing/2014/main" id="{42CDA566-962A-4C46-A209-3817BD23F858}"/>
              </a:ext>
            </a:extLst>
          </p:cNvPr>
          <p:cNvSpPr>
            <a:spLocks noChangeArrowheads="1"/>
          </p:cNvSpPr>
          <p:nvPr/>
        </p:nvSpPr>
        <p:spPr bwMode="auto">
          <a:xfrm>
            <a:off x="8599488" y="3900488"/>
            <a:ext cx="84137" cy="90487"/>
          </a:xfrm>
          <a:prstGeom prst="flowChartConnector">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endParaRPr lang="ja-JP" altLang="en-US" sz="800">
              <a:latin typeface="ＭＳ Ｐゴシック" panose="020B0600070205080204" pitchFamily="50" charset="-128"/>
            </a:endParaRPr>
          </a:p>
        </p:txBody>
      </p:sp>
      <p:sp>
        <p:nvSpPr>
          <p:cNvPr id="83975" name="フローチャート: 結合子 8">
            <a:extLst>
              <a:ext uri="{FF2B5EF4-FFF2-40B4-BE49-F238E27FC236}">
                <a16:creationId xmlns:a16="http://schemas.microsoft.com/office/drawing/2014/main" id="{9FC7CA5C-46DA-4428-8FBC-99293C64171B}"/>
              </a:ext>
            </a:extLst>
          </p:cNvPr>
          <p:cNvSpPr>
            <a:spLocks noChangeArrowheads="1"/>
          </p:cNvSpPr>
          <p:nvPr/>
        </p:nvSpPr>
        <p:spPr bwMode="auto">
          <a:xfrm>
            <a:off x="8599488" y="3983038"/>
            <a:ext cx="84137" cy="90487"/>
          </a:xfrm>
          <a:prstGeom prst="flowChartConnector">
            <a:avLst/>
          </a:prstGeom>
          <a:noFill/>
          <a:ln w="12700">
            <a:solidFill>
              <a:srgbClr val="33CCCC"/>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endParaRPr lang="ja-JP" altLang="en-US" sz="800">
              <a:latin typeface="ＭＳ Ｐゴシック" panose="020B0600070205080204" pitchFamily="50" charset="-128"/>
            </a:endParaRPr>
          </a:p>
        </p:txBody>
      </p:sp>
      <p:sp>
        <p:nvSpPr>
          <p:cNvPr id="83976" name="フローチャート: 結合子 9">
            <a:extLst>
              <a:ext uri="{FF2B5EF4-FFF2-40B4-BE49-F238E27FC236}">
                <a16:creationId xmlns:a16="http://schemas.microsoft.com/office/drawing/2014/main" id="{BA3ED67C-ECC4-4EE9-B0F3-9416B4291E1C}"/>
              </a:ext>
            </a:extLst>
          </p:cNvPr>
          <p:cNvSpPr>
            <a:spLocks noChangeArrowheads="1"/>
          </p:cNvSpPr>
          <p:nvPr/>
        </p:nvSpPr>
        <p:spPr bwMode="auto">
          <a:xfrm>
            <a:off x="8591550" y="4173538"/>
            <a:ext cx="84138" cy="88900"/>
          </a:xfrm>
          <a:prstGeom prst="flowChartConnector">
            <a:avLst/>
          </a:prstGeom>
          <a:noFill/>
          <a:ln w="34925">
            <a:solidFill>
              <a:srgbClr val="33CCCC"/>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endParaRPr lang="ja-JP" altLang="en-US" sz="800">
              <a:latin typeface="ＭＳ Ｐゴシック" panose="020B0600070205080204" pitchFamily="50" charset="-128"/>
            </a:endParaRPr>
          </a:p>
        </p:txBody>
      </p:sp>
      <p:sp>
        <p:nvSpPr>
          <p:cNvPr id="83977" name="フローチャート: 結合子 10">
            <a:extLst>
              <a:ext uri="{FF2B5EF4-FFF2-40B4-BE49-F238E27FC236}">
                <a16:creationId xmlns:a16="http://schemas.microsoft.com/office/drawing/2014/main" id="{A7E3EE73-C097-4F05-B0B1-DAD730B86E7B}"/>
              </a:ext>
            </a:extLst>
          </p:cNvPr>
          <p:cNvSpPr>
            <a:spLocks noChangeArrowheads="1"/>
          </p:cNvSpPr>
          <p:nvPr/>
        </p:nvSpPr>
        <p:spPr bwMode="auto">
          <a:xfrm>
            <a:off x="8594725" y="4262438"/>
            <a:ext cx="84138" cy="90487"/>
          </a:xfrm>
          <a:prstGeom prst="flowChartConnector">
            <a:avLst/>
          </a:prstGeom>
          <a:solidFill>
            <a:srgbClr val="33CCCC"/>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endParaRPr lang="ja-JP" altLang="en-US" sz="800">
              <a:latin typeface="ＭＳ Ｐゴシック" panose="020B0600070205080204" pitchFamily="50" charset="-128"/>
            </a:endParaRPr>
          </a:p>
        </p:txBody>
      </p:sp>
      <p:sp>
        <p:nvSpPr>
          <p:cNvPr id="83978" name="フローチャート: 結合子 12">
            <a:extLst>
              <a:ext uri="{FF2B5EF4-FFF2-40B4-BE49-F238E27FC236}">
                <a16:creationId xmlns:a16="http://schemas.microsoft.com/office/drawing/2014/main" id="{FE917953-4F2F-4EDE-AD92-67BF40F4ED4B}"/>
              </a:ext>
            </a:extLst>
          </p:cNvPr>
          <p:cNvSpPr>
            <a:spLocks noChangeArrowheads="1"/>
          </p:cNvSpPr>
          <p:nvPr/>
        </p:nvSpPr>
        <p:spPr bwMode="auto">
          <a:xfrm>
            <a:off x="8593138" y="4678363"/>
            <a:ext cx="84137" cy="90487"/>
          </a:xfrm>
          <a:prstGeom prst="flowChartConnector">
            <a:avLst/>
          </a:pr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endParaRPr lang="ja-JP" altLang="en-US" sz="800">
              <a:latin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5550280A-0EAD-4C95-9316-47D7ECDC910E}"/>
              </a:ext>
            </a:extLst>
          </p:cNvPr>
          <p:cNvSpPr txBox="1"/>
          <p:nvPr/>
        </p:nvSpPr>
        <p:spPr>
          <a:xfrm>
            <a:off x="8442325" y="2724150"/>
            <a:ext cx="430213" cy="231775"/>
          </a:xfrm>
          <a:prstGeom prst="rect">
            <a:avLst/>
          </a:prstGeom>
          <a:noFill/>
        </p:spPr>
        <p:txBody>
          <a:bodyPr>
            <a:spAutoFit/>
          </a:bodyPr>
          <a:lstStyle/>
          <a:p>
            <a:pPr>
              <a:defRPr/>
            </a:pPr>
            <a:r>
              <a:rPr lang="en-US" altLang="ja-JP" sz="900" b="1" dirty="0">
                <a:latin typeface="+mn-ea"/>
                <a:ea typeface="+mn-ea"/>
              </a:rPr>
              <a:t>62.0</a:t>
            </a:r>
            <a:endParaRPr lang="ja-JP" altLang="en-US" sz="900" b="1" dirty="0">
              <a:latin typeface="+mn-ea"/>
              <a:ea typeface="+mn-ea"/>
            </a:endParaRPr>
          </a:p>
        </p:txBody>
      </p:sp>
      <p:sp>
        <p:nvSpPr>
          <p:cNvPr id="16" name="テキスト ボックス 15">
            <a:extLst>
              <a:ext uri="{FF2B5EF4-FFF2-40B4-BE49-F238E27FC236}">
                <a16:creationId xmlns:a16="http://schemas.microsoft.com/office/drawing/2014/main" id="{DBBDF464-8B4C-47FF-BA97-DD9742F06695}"/>
              </a:ext>
            </a:extLst>
          </p:cNvPr>
          <p:cNvSpPr txBox="1"/>
          <p:nvPr/>
        </p:nvSpPr>
        <p:spPr>
          <a:xfrm>
            <a:off x="8447088" y="3711575"/>
            <a:ext cx="430212" cy="230188"/>
          </a:xfrm>
          <a:prstGeom prst="rect">
            <a:avLst/>
          </a:prstGeom>
          <a:noFill/>
        </p:spPr>
        <p:txBody>
          <a:bodyPr>
            <a:spAutoFit/>
          </a:bodyPr>
          <a:lstStyle/>
          <a:p>
            <a:pPr>
              <a:defRPr/>
            </a:pPr>
            <a:r>
              <a:rPr lang="en-US" altLang="ja-JP" sz="900" b="1" dirty="0">
                <a:latin typeface="+mn-ea"/>
                <a:ea typeface="+mn-ea"/>
              </a:rPr>
              <a:t>25.0</a:t>
            </a:r>
            <a:endParaRPr lang="ja-JP" altLang="en-US" sz="900" b="1" dirty="0">
              <a:latin typeface="+mn-ea"/>
              <a:ea typeface="+mn-ea"/>
            </a:endParaRPr>
          </a:p>
        </p:txBody>
      </p:sp>
      <p:sp>
        <p:nvSpPr>
          <p:cNvPr id="17" name="テキスト ボックス 16">
            <a:extLst>
              <a:ext uri="{FF2B5EF4-FFF2-40B4-BE49-F238E27FC236}">
                <a16:creationId xmlns:a16="http://schemas.microsoft.com/office/drawing/2014/main" id="{E383AA0D-A0AB-49E0-8AEC-B08F0C49BB70}"/>
              </a:ext>
            </a:extLst>
          </p:cNvPr>
          <p:cNvSpPr txBox="1"/>
          <p:nvPr/>
        </p:nvSpPr>
        <p:spPr>
          <a:xfrm>
            <a:off x="8618538" y="3857625"/>
            <a:ext cx="431800" cy="231775"/>
          </a:xfrm>
          <a:prstGeom prst="rect">
            <a:avLst/>
          </a:prstGeom>
          <a:noFill/>
        </p:spPr>
        <p:txBody>
          <a:bodyPr>
            <a:spAutoFit/>
          </a:bodyPr>
          <a:lstStyle/>
          <a:p>
            <a:pPr>
              <a:defRPr/>
            </a:pPr>
            <a:r>
              <a:rPr lang="en-US" altLang="ja-JP" sz="900" b="1" dirty="0">
                <a:latin typeface="+mn-ea"/>
                <a:ea typeface="+mn-ea"/>
              </a:rPr>
              <a:t>21.4</a:t>
            </a:r>
            <a:endParaRPr lang="ja-JP" altLang="en-US" sz="900" b="1" dirty="0">
              <a:latin typeface="+mn-ea"/>
              <a:ea typeface="+mn-ea"/>
            </a:endParaRPr>
          </a:p>
        </p:txBody>
      </p:sp>
      <p:sp>
        <p:nvSpPr>
          <p:cNvPr id="18" name="テキスト ボックス 17">
            <a:extLst>
              <a:ext uri="{FF2B5EF4-FFF2-40B4-BE49-F238E27FC236}">
                <a16:creationId xmlns:a16="http://schemas.microsoft.com/office/drawing/2014/main" id="{EAE17B76-B1AB-44F2-A1C8-12A47A8E5E13}"/>
              </a:ext>
            </a:extLst>
          </p:cNvPr>
          <p:cNvSpPr txBox="1"/>
          <p:nvPr/>
        </p:nvSpPr>
        <p:spPr>
          <a:xfrm>
            <a:off x="8613775" y="4067175"/>
            <a:ext cx="431800" cy="231775"/>
          </a:xfrm>
          <a:prstGeom prst="rect">
            <a:avLst/>
          </a:prstGeom>
          <a:noFill/>
        </p:spPr>
        <p:txBody>
          <a:bodyPr>
            <a:spAutoFit/>
          </a:bodyPr>
          <a:lstStyle/>
          <a:p>
            <a:pPr>
              <a:defRPr/>
            </a:pPr>
            <a:r>
              <a:rPr lang="en-US" altLang="ja-JP" sz="900" b="1" dirty="0">
                <a:latin typeface="+mn-ea"/>
                <a:ea typeface="+mn-ea"/>
              </a:rPr>
              <a:t>13.5</a:t>
            </a:r>
            <a:endParaRPr lang="ja-JP" altLang="en-US" sz="900" b="1" dirty="0">
              <a:latin typeface="+mn-ea"/>
              <a:ea typeface="+mn-ea"/>
            </a:endParaRPr>
          </a:p>
        </p:txBody>
      </p:sp>
      <p:sp>
        <p:nvSpPr>
          <p:cNvPr id="19" name="テキスト ボックス 18">
            <a:extLst>
              <a:ext uri="{FF2B5EF4-FFF2-40B4-BE49-F238E27FC236}">
                <a16:creationId xmlns:a16="http://schemas.microsoft.com/office/drawing/2014/main" id="{3FE1D3B1-9C17-441E-B12A-276A47886C96}"/>
              </a:ext>
            </a:extLst>
          </p:cNvPr>
          <p:cNvSpPr txBox="1"/>
          <p:nvPr/>
        </p:nvSpPr>
        <p:spPr>
          <a:xfrm>
            <a:off x="8615363" y="4195763"/>
            <a:ext cx="431800" cy="230187"/>
          </a:xfrm>
          <a:prstGeom prst="rect">
            <a:avLst/>
          </a:prstGeom>
          <a:noFill/>
        </p:spPr>
        <p:txBody>
          <a:bodyPr>
            <a:spAutoFit/>
          </a:bodyPr>
          <a:lstStyle/>
          <a:p>
            <a:pPr>
              <a:defRPr/>
            </a:pPr>
            <a:r>
              <a:rPr lang="en-US" altLang="ja-JP" sz="900" b="1" dirty="0">
                <a:latin typeface="+mn-ea"/>
                <a:ea typeface="+mn-ea"/>
              </a:rPr>
              <a:t>10.4</a:t>
            </a:r>
            <a:endParaRPr lang="ja-JP" altLang="en-US" sz="900" b="1" dirty="0">
              <a:latin typeface="+mn-ea"/>
              <a:ea typeface="+mn-ea"/>
            </a:endParaRPr>
          </a:p>
        </p:txBody>
      </p:sp>
      <p:sp>
        <p:nvSpPr>
          <p:cNvPr id="20" name="テキスト ボックス 19">
            <a:extLst>
              <a:ext uri="{FF2B5EF4-FFF2-40B4-BE49-F238E27FC236}">
                <a16:creationId xmlns:a16="http://schemas.microsoft.com/office/drawing/2014/main" id="{3EA91661-A002-4846-9F5B-AA0E995FF693}"/>
              </a:ext>
            </a:extLst>
          </p:cNvPr>
          <p:cNvSpPr txBox="1"/>
          <p:nvPr/>
        </p:nvSpPr>
        <p:spPr>
          <a:xfrm>
            <a:off x="8475663" y="4708525"/>
            <a:ext cx="430212" cy="230188"/>
          </a:xfrm>
          <a:prstGeom prst="rect">
            <a:avLst/>
          </a:prstGeom>
          <a:noFill/>
        </p:spPr>
        <p:txBody>
          <a:bodyPr>
            <a:spAutoFit/>
          </a:bodyPr>
          <a:lstStyle/>
          <a:p>
            <a:pPr>
              <a:defRPr/>
            </a:pPr>
            <a:r>
              <a:rPr lang="en-US" altLang="ja-JP" sz="900" b="1" dirty="0">
                <a:latin typeface="+mn-ea"/>
                <a:ea typeface="+mn-ea"/>
              </a:rPr>
              <a:t>6.5</a:t>
            </a:r>
            <a:endParaRPr lang="ja-JP" altLang="en-US" sz="900" b="1" dirty="0">
              <a:latin typeface="+mn-ea"/>
              <a:ea typeface="+mn-ea"/>
            </a:endParaRPr>
          </a:p>
        </p:txBody>
      </p:sp>
      <p:sp>
        <p:nvSpPr>
          <p:cNvPr id="22" name="テキスト ボックス 21">
            <a:extLst>
              <a:ext uri="{FF2B5EF4-FFF2-40B4-BE49-F238E27FC236}">
                <a16:creationId xmlns:a16="http://schemas.microsoft.com/office/drawing/2014/main" id="{239AA0A6-D459-484D-9EF7-BFAF805B164C}"/>
              </a:ext>
            </a:extLst>
          </p:cNvPr>
          <p:cNvSpPr txBox="1"/>
          <p:nvPr/>
        </p:nvSpPr>
        <p:spPr>
          <a:xfrm>
            <a:off x="8412163" y="5394325"/>
            <a:ext cx="557212" cy="354013"/>
          </a:xfrm>
          <a:prstGeom prst="rect">
            <a:avLst/>
          </a:prstGeom>
          <a:noFill/>
        </p:spPr>
        <p:txBody>
          <a:bodyPr>
            <a:spAutoFit/>
          </a:bodyPr>
          <a:lstStyle/>
          <a:p>
            <a:pPr>
              <a:defRPr/>
            </a:pPr>
            <a:r>
              <a:rPr lang="ja-JP" altLang="en-US" sz="800" b="1" dirty="0">
                <a:latin typeface="+mn-ea"/>
                <a:ea typeface="+mn-ea"/>
              </a:rPr>
              <a:t>令和</a:t>
            </a:r>
            <a:endParaRPr lang="en-US" altLang="ja-JP" sz="800" b="1" dirty="0">
              <a:latin typeface="+mn-ea"/>
              <a:ea typeface="+mn-ea"/>
            </a:endParaRPr>
          </a:p>
          <a:p>
            <a:pPr>
              <a:defRPr/>
            </a:pPr>
            <a:r>
              <a:rPr lang="ja-JP" altLang="en-US" sz="900" b="1" dirty="0">
                <a:latin typeface="+mn-ea"/>
                <a:ea typeface="+mn-ea"/>
              </a:rPr>
              <a:t>６</a:t>
            </a:r>
            <a:r>
              <a:rPr lang="ja-JP" altLang="en-US" sz="800" b="1" dirty="0">
                <a:latin typeface="+mn-ea"/>
                <a:ea typeface="+mn-ea"/>
              </a:rPr>
              <a:t>年度</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タイトル 1">
            <a:extLst>
              <a:ext uri="{FF2B5EF4-FFF2-40B4-BE49-F238E27FC236}">
                <a16:creationId xmlns:a16="http://schemas.microsoft.com/office/drawing/2014/main" id="{1CC2A3FC-5B1C-4119-BDA2-18CF35443DF4}"/>
              </a:ext>
            </a:extLst>
          </p:cNvPr>
          <p:cNvSpPr>
            <a:spLocks noGrp="1" noChangeArrowheads="1"/>
          </p:cNvSpPr>
          <p:nvPr>
            <p:ph type="title"/>
          </p:nvPr>
        </p:nvSpPr>
        <p:spPr>
          <a:xfrm>
            <a:off x="250825" y="115888"/>
            <a:ext cx="8642350" cy="633412"/>
          </a:xfrm>
        </p:spPr>
        <p:txBody>
          <a:bodyPr/>
          <a:lstStyle/>
          <a:p>
            <a:r>
              <a:rPr lang="ja-JP" altLang="en-US" sz="2800" u="none">
                <a:latin typeface="ＭＳ ゴシック" panose="020B0609070205080204" pitchFamily="49" charset="-128"/>
                <a:ea typeface="ＭＳ ゴシック" panose="020B0609070205080204" pitchFamily="49" charset="-128"/>
              </a:rPr>
              <a:t>特定事業者が負担した金額（実施委託料）の推移</a:t>
            </a:r>
          </a:p>
        </p:txBody>
      </p:sp>
      <p:sp>
        <p:nvSpPr>
          <p:cNvPr id="86019" name="スライド番号プレースホルダー 1">
            <a:extLst>
              <a:ext uri="{FF2B5EF4-FFF2-40B4-BE49-F238E27FC236}">
                <a16:creationId xmlns:a16="http://schemas.microsoft.com/office/drawing/2014/main" id="{33BFB37F-7538-4C21-BD32-CD0088FDA6B6}"/>
              </a:ext>
            </a:extLst>
          </p:cNvPr>
          <p:cNvSpPr>
            <a:spLocks noGrp="1"/>
          </p:cNvSpPr>
          <p:nvPr>
            <p:ph type="sldNum" sz="quarter" idx="12"/>
          </p:nvPr>
        </p:nvSpPr>
        <p:spPr>
          <a:xfrm>
            <a:off x="6542088" y="6265863"/>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9EE99DD-0BE5-453B-B2BD-9B7759625A20}" type="slidenum">
              <a:rPr lang="en-US" altLang="ja-JP" sz="1400" smtClean="0">
                <a:solidFill>
                  <a:srgbClr val="000000"/>
                </a:solidFill>
              </a:rPr>
              <a:pPr>
                <a:spcBef>
                  <a:spcPct val="0"/>
                </a:spcBef>
                <a:buFontTx/>
                <a:buNone/>
              </a:pPr>
              <a:t>31</a:t>
            </a:fld>
            <a:endParaRPr lang="en-US" altLang="ja-JP" sz="1400">
              <a:solidFill>
                <a:srgbClr val="000000"/>
              </a:solidFill>
            </a:endParaRPr>
          </a:p>
        </p:txBody>
      </p:sp>
      <p:sp>
        <p:nvSpPr>
          <p:cNvPr id="86020" name="テキスト ボックス 1">
            <a:extLst>
              <a:ext uri="{FF2B5EF4-FFF2-40B4-BE49-F238E27FC236}">
                <a16:creationId xmlns:a16="http://schemas.microsoft.com/office/drawing/2014/main" id="{F8C72FFC-7A10-42A9-8958-30686E07A737}"/>
              </a:ext>
            </a:extLst>
          </p:cNvPr>
          <p:cNvSpPr txBox="1">
            <a:spLocks noChangeArrowheads="1"/>
          </p:cNvSpPr>
          <p:nvPr/>
        </p:nvSpPr>
        <p:spPr bwMode="auto">
          <a:xfrm>
            <a:off x="-17463" y="836613"/>
            <a:ext cx="930275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solidFill>
                  <a:srgbClr val="000000"/>
                </a:solidFill>
                <a:latin typeface="ＭＳ ゴシック" panose="020B0609070205080204" pitchFamily="49" charset="-128"/>
                <a:ea typeface="ＭＳ ゴシック" panose="020B0609070205080204" pitchFamily="49" charset="-128"/>
              </a:rPr>
              <a:t>令和４年度の再商品化実施委託料は</a:t>
            </a:r>
            <a:r>
              <a:rPr lang="en-US" altLang="ja-JP" sz="1800">
                <a:solidFill>
                  <a:srgbClr val="000000"/>
                </a:solidFill>
                <a:latin typeface="ＭＳ ゴシック" panose="020B0609070205080204" pitchFamily="49" charset="-128"/>
                <a:ea typeface="ＭＳ ゴシック" panose="020B0609070205080204" pitchFamily="49" charset="-128"/>
              </a:rPr>
              <a:t>441</a:t>
            </a:r>
            <a:r>
              <a:rPr lang="ja-JP" altLang="en-US" sz="1800">
                <a:solidFill>
                  <a:srgbClr val="000000"/>
                </a:solidFill>
                <a:latin typeface="ＭＳ ゴシック" panose="020B0609070205080204" pitchFamily="49" charset="-128"/>
                <a:ea typeface="ＭＳ ゴシック" panose="020B0609070205080204" pitchFamily="49" charset="-128"/>
              </a:rPr>
              <a:t>億円で、全体の約</a:t>
            </a:r>
            <a:r>
              <a:rPr lang="en-US" altLang="ja-JP" sz="1800">
                <a:solidFill>
                  <a:srgbClr val="000000"/>
                </a:solidFill>
                <a:latin typeface="ＭＳ ゴシック" panose="020B0609070205080204" pitchFamily="49" charset="-128"/>
                <a:ea typeface="ＭＳ ゴシック" panose="020B0609070205080204" pitchFamily="49" charset="-128"/>
              </a:rPr>
              <a:t>94.9</a:t>
            </a:r>
            <a:r>
              <a:rPr lang="ja-JP" altLang="en-US" sz="1800">
                <a:solidFill>
                  <a:srgbClr val="000000"/>
                </a:solidFill>
                <a:latin typeface="ＭＳ ゴシック" panose="020B0609070205080204" pitchFamily="49" charset="-128"/>
                <a:ea typeface="ＭＳ ゴシック" panose="020B0609070205080204" pitchFamily="49" charset="-128"/>
              </a:rPr>
              <a:t>％がプラスチックの費用。</a:t>
            </a:r>
          </a:p>
        </p:txBody>
      </p:sp>
      <p:pic>
        <p:nvPicPr>
          <p:cNvPr id="86021" name="図 1">
            <a:extLst>
              <a:ext uri="{FF2B5EF4-FFF2-40B4-BE49-F238E27FC236}">
                <a16:creationId xmlns:a16="http://schemas.microsoft.com/office/drawing/2014/main" id="{63752FE9-4173-48A9-8CF5-6AA628A137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531938"/>
            <a:ext cx="89614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合理化拠出金」の算出のしかた → 市町村への「合理化拠出金」の総額 → 個々の対象市町村へ配分">
            <a:extLst>
              <a:ext uri="{FF2B5EF4-FFF2-40B4-BE49-F238E27FC236}">
                <a16:creationId xmlns:a16="http://schemas.microsoft.com/office/drawing/2014/main" id="{CFDF5D9D-D3A7-4063-B18C-AAFBAA0C2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4764"/>
          <a:stretch>
            <a:fillRect/>
          </a:stretch>
        </p:blipFill>
        <p:spPr bwMode="auto">
          <a:xfrm>
            <a:off x="244475" y="2190750"/>
            <a:ext cx="53276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3">
            <a:extLst>
              <a:ext uri="{FF2B5EF4-FFF2-40B4-BE49-F238E27FC236}">
                <a16:creationId xmlns:a16="http://schemas.microsoft.com/office/drawing/2014/main" id="{08EAA877-F332-4FFF-AC95-EAD08B8177AB}"/>
              </a:ext>
            </a:extLst>
          </p:cNvPr>
          <p:cNvSpPr>
            <a:spLocks noChangeArrowheads="1"/>
          </p:cNvSpPr>
          <p:nvPr/>
        </p:nvSpPr>
        <p:spPr bwMode="auto">
          <a:xfrm>
            <a:off x="2987675" y="69850"/>
            <a:ext cx="27003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solidFill>
                  <a:srgbClr val="000000"/>
                </a:solidFill>
                <a:latin typeface="ＭＳ ゴシック" panose="020B0609070205080204" pitchFamily="49" charset="-128"/>
                <a:ea typeface="ＭＳ ゴシック" panose="020B0609070205080204" pitchFamily="49" charset="-128"/>
              </a:rPr>
              <a:t>拠出委託料</a:t>
            </a:r>
          </a:p>
        </p:txBody>
      </p:sp>
      <p:pic>
        <p:nvPicPr>
          <p:cNvPr id="88068" name="Picture 5" descr="「合理化拠出金」の算出のしかた → 市町村への「合理化拠出金」の総額 → 個々の対象市町村へ配分">
            <a:extLst>
              <a:ext uri="{FF2B5EF4-FFF2-40B4-BE49-F238E27FC236}">
                <a16:creationId xmlns:a16="http://schemas.microsoft.com/office/drawing/2014/main" id="{7E76FCF7-FBFC-44DC-8872-49EE4EA64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007"/>
          <a:stretch>
            <a:fillRect/>
          </a:stretch>
        </p:blipFill>
        <p:spPr bwMode="auto">
          <a:xfrm>
            <a:off x="5748338" y="2293938"/>
            <a:ext cx="2808287"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AutoShape 17">
            <a:extLst>
              <a:ext uri="{FF2B5EF4-FFF2-40B4-BE49-F238E27FC236}">
                <a16:creationId xmlns:a16="http://schemas.microsoft.com/office/drawing/2014/main" id="{6B141075-F9FE-4731-83DA-281FC4770F11}"/>
              </a:ext>
            </a:extLst>
          </p:cNvPr>
          <p:cNvSpPr>
            <a:spLocks noChangeArrowheads="1"/>
          </p:cNvSpPr>
          <p:nvPr/>
        </p:nvSpPr>
        <p:spPr bwMode="auto">
          <a:xfrm>
            <a:off x="247650" y="1062038"/>
            <a:ext cx="8785225" cy="998537"/>
          </a:xfrm>
          <a:prstGeom prst="roundRect">
            <a:avLst>
              <a:gd name="adj" fmla="val 16667"/>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2200"/>
              </a:lnSpc>
              <a:spcBef>
                <a:spcPct val="50000"/>
              </a:spcBef>
              <a:buFontTx/>
              <a:buNone/>
            </a:pPr>
            <a:r>
              <a:rPr lang="ja-JP" altLang="en-US" sz="1500" b="1">
                <a:solidFill>
                  <a:srgbClr val="000000"/>
                </a:solidFill>
                <a:latin typeface="ＭＳ ゴシック" panose="020B0609070205080204" pitchFamily="49" charset="-128"/>
                <a:ea typeface="ＭＳ ゴシック" panose="020B0609070205080204" pitchFamily="49" charset="-128"/>
              </a:rPr>
              <a:t>社会全体としてリサイクルの合理化・効率化に取組むという考えに基づき、</a:t>
            </a:r>
            <a:r>
              <a:rPr lang="ja-JP" altLang="en-US" sz="1500" b="1">
                <a:solidFill>
                  <a:srgbClr val="FF0000"/>
                </a:solidFill>
                <a:latin typeface="ＭＳ ゴシック" panose="020B0609070205080204" pitchFamily="49" charset="-128"/>
                <a:ea typeface="ＭＳ ゴシック" panose="020B0609070205080204" pitchFamily="49" charset="-128"/>
              </a:rPr>
              <a:t>リサイクルの効率化が図られた場合は、その成果を市町村と事業者の双方が享受する考え方</a:t>
            </a:r>
            <a:r>
              <a:rPr lang="ja-JP" altLang="en-US" sz="1500" b="1">
                <a:solidFill>
                  <a:srgbClr val="000000"/>
                </a:solidFill>
                <a:latin typeface="ＭＳ ゴシック" panose="020B0609070205080204" pitchFamily="49" charset="-128"/>
                <a:ea typeface="ＭＳ ゴシック" panose="020B0609070205080204" pitchFamily="49" charset="-128"/>
              </a:rPr>
              <a:t>で、</a:t>
            </a:r>
            <a:r>
              <a:rPr lang="ja-JP" altLang="en-US" sz="1500" b="1" u="sng">
                <a:solidFill>
                  <a:srgbClr val="000000"/>
                </a:solidFill>
                <a:latin typeface="ＭＳ ゴシック" panose="020B0609070205080204" pitchFamily="49" charset="-128"/>
                <a:ea typeface="ＭＳ ゴシック" panose="020B0609070205080204" pitchFamily="49" charset="-128"/>
              </a:rPr>
              <a:t>事業者から市町村に資金（合理化拠出金）を拠出する。</a:t>
            </a:r>
          </a:p>
        </p:txBody>
      </p:sp>
      <p:sp>
        <p:nvSpPr>
          <p:cNvPr id="88070" name="AutoShape 22">
            <a:extLst>
              <a:ext uri="{FF2B5EF4-FFF2-40B4-BE49-F238E27FC236}">
                <a16:creationId xmlns:a16="http://schemas.microsoft.com/office/drawing/2014/main" id="{6040F764-A1DB-46AB-BD1D-1AF7727043D4}"/>
              </a:ext>
            </a:extLst>
          </p:cNvPr>
          <p:cNvSpPr>
            <a:spLocks noChangeArrowheads="1"/>
          </p:cNvSpPr>
          <p:nvPr/>
        </p:nvSpPr>
        <p:spPr bwMode="auto">
          <a:xfrm>
            <a:off x="268288" y="620713"/>
            <a:ext cx="8393112" cy="442912"/>
          </a:xfrm>
          <a:prstGeom prst="roundRect">
            <a:avLst>
              <a:gd name="adj" fmla="val 16667"/>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000" u="sng">
                <a:solidFill>
                  <a:srgbClr val="000000"/>
                </a:solidFill>
                <a:latin typeface="ＭＳ ゴシック" panose="020B0609070205080204" pitchFamily="49" charset="-128"/>
                <a:ea typeface="ＭＳ ゴシック" panose="020B0609070205080204" pitchFamily="49" charset="-128"/>
              </a:rPr>
              <a:t>市町村への資金拠出制度（「合理化拠出金制度」）</a:t>
            </a:r>
            <a:r>
              <a:rPr lang="en-US" altLang="ja-JP" sz="2000" u="sng">
                <a:solidFill>
                  <a:srgbClr val="000000"/>
                </a:solidFill>
                <a:latin typeface="ＭＳ ゴシック" panose="020B0609070205080204" pitchFamily="49" charset="-128"/>
                <a:ea typeface="ＭＳ ゴシック" panose="020B0609070205080204" pitchFamily="49" charset="-128"/>
              </a:rPr>
              <a:t>※</a:t>
            </a:r>
            <a:r>
              <a:rPr lang="ja-JP" altLang="en-US" sz="2000" u="sng">
                <a:solidFill>
                  <a:srgbClr val="000000"/>
                </a:solidFill>
                <a:latin typeface="ＭＳ ゴシック" panose="020B0609070205080204" pitchFamily="49" charset="-128"/>
                <a:ea typeface="ＭＳ ゴシック" panose="020B0609070205080204" pitchFamily="49" charset="-128"/>
              </a:rPr>
              <a:t>平成</a:t>
            </a:r>
            <a:r>
              <a:rPr lang="en-US" altLang="ja-JP" sz="2000" u="sng">
                <a:solidFill>
                  <a:srgbClr val="000000"/>
                </a:solidFill>
                <a:latin typeface="ＭＳ ゴシック" panose="020B0609070205080204" pitchFamily="49" charset="-128"/>
                <a:ea typeface="ＭＳ ゴシック" panose="020B0609070205080204" pitchFamily="49" charset="-128"/>
              </a:rPr>
              <a:t>20</a:t>
            </a:r>
            <a:r>
              <a:rPr lang="ja-JP" altLang="en-US" sz="2000" u="sng">
                <a:solidFill>
                  <a:srgbClr val="000000"/>
                </a:solidFill>
                <a:latin typeface="ＭＳ ゴシック" panose="020B0609070205080204" pitchFamily="49" charset="-128"/>
                <a:ea typeface="ＭＳ ゴシック" panose="020B0609070205080204" pitchFamily="49" charset="-128"/>
              </a:rPr>
              <a:t>年４月から</a:t>
            </a:r>
          </a:p>
        </p:txBody>
      </p:sp>
      <p:sp>
        <p:nvSpPr>
          <p:cNvPr id="88071" name="スライド番号プレースホルダー 1">
            <a:extLst>
              <a:ext uri="{FF2B5EF4-FFF2-40B4-BE49-F238E27FC236}">
                <a16:creationId xmlns:a16="http://schemas.microsoft.com/office/drawing/2014/main" id="{C146C0CD-30E9-4C14-84C2-9EECDF8DD610}"/>
              </a:ext>
            </a:extLst>
          </p:cNvPr>
          <p:cNvSpPr>
            <a:spLocks noGrp="1"/>
          </p:cNvSpPr>
          <p:nvPr>
            <p:ph type="sldNum" sz="quarter" idx="12"/>
          </p:nvPr>
        </p:nvSpPr>
        <p:spPr>
          <a:xfrm>
            <a:off x="6604000" y="6308725"/>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7ABF6C6-2FDF-4DAE-B4B7-B600B8A16E40}" type="slidenum">
              <a:rPr lang="en-US" altLang="ja-JP" sz="1400" smtClean="0"/>
              <a:pPr>
                <a:spcBef>
                  <a:spcPct val="0"/>
                </a:spcBef>
                <a:buFontTx/>
                <a:buNone/>
              </a:pPr>
              <a:t>32</a:t>
            </a:fld>
            <a:endParaRPr lang="en-US" altLang="ja-JP" sz="1400"/>
          </a:p>
        </p:txBody>
      </p:sp>
      <p:sp>
        <p:nvSpPr>
          <p:cNvPr id="88072" name="テキスト ボックス 1">
            <a:extLst>
              <a:ext uri="{FF2B5EF4-FFF2-40B4-BE49-F238E27FC236}">
                <a16:creationId xmlns:a16="http://schemas.microsoft.com/office/drawing/2014/main" id="{06D308CA-BE75-4162-886C-CAFF52C3AA58}"/>
              </a:ext>
            </a:extLst>
          </p:cNvPr>
          <p:cNvSpPr txBox="1">
            <a:spLocks noChangeArrowheads="1"/>
          </p:cNvSpPr>
          <p:nvPr/>
        </p:nvSpPr>
        <p:spPr bwMode="auto">
          <a:xfrm>
            <a:off x="403225" y="4999038"/>
            <a:ext cx="3878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ＭＳ ゴシック" panose="020B0609070205080204" pitchFamily="49" charset="-128"/>
                <a:ea typeface="ＭＳ ゴシック" panose="020B0609070205080204" pitchFamily="49" charset="-128"/>
              </a:rPr>
              <a:t>＊リサイクルの効率化を算定する仕組み</a:t>
            </a:r>
          </a:p>
        </p:txBody>
      </p:sp>
      <p:sp>
        <p:nvSpPr>
          <p:cNvPr id="88073" name="テキスト ボックス 2">
            <a:extLst>
              <a:ext uri="{FF2B5EF4-FFF2-40B4-BE49-F238E27FC236}">
                <a16:creationId xmlns:a16="http://schemas.microsoft.com/office/drawing/2014/main" id="{558D8ED9-AF30-4330-9622-D49974AF5054}"/>
              </a:ext>
            </a:extLst>
          </p:cNvPr>
          <p:cNvSpPr txBox="1">
            <a:spLocks noChangeArrowheads="1"/>
          </p:cNvSpPr>
          <p:nvPr/>
        </p:nvSpPr>
        <p:spPr bwMode="auto">
          <a:xfrm>
            <a:off x="827088" y="5354638"/>
            <a:ext cx="75295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b="1">
                <a:latin typeface="ＭＳ ゴシック" panose="020B0609070205080204" pitchFamily="49" charset="-128"/>
                <a:ea typeface="ＭＳ ゴシック" panose="020B0609070205080204" pitchFamily="49" charset="-128"/>
              </a:rPr>
              <a:t>想定額＝想定単価（リサイクルの効率化の指標）</a:t>
            </a:r>
            <a:r>
              <a:rPr lang="en-US" altLang="ja-JP" sz="1500" b="1">
                <a:latin typeface="ＭＳ ゴシック" panose="020B0609070205080204" pitchFamily="49" charset="-128"/>
                <a:ea typeface="ＭＳ ゴシック" panose="020B0609070205080204" pitchFamily="49" charset="-128"/>
              </a:rPr>
              <a:t>×</a:t>
            </a:r>
            <a:r>
              <a:rPr lang="ja-JP" altLang="en-US" sz="1500" b="1">
                <a:latin typeface="ＭＳ ゴシック" panose="020B0609070205080204" pitchFamily="49" charset="-128"/>
                <a:ea typeface="ＭＳ ゴシック" panose="020B0609070205080204" pitchFamily="49" charset="-128"/>
              </a:rPr>
              <a:t>想定量（毎年の市町村契約量）と</a:t>
            </a:r>
            <a:endParaRPr lang="en-US" altLang="ja-JP" sz="1500" b="1">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1500" b="1">
                <a:latin typeface="ＭＳ ゴシック" panose="020B0609070205080204" pitchFamily="49" charset="-128"/>
                <a:ea typeface="ＭＳ ゴシック" panose="020B0609070205080204" pitchFamily="49" charset="-128"/>
              </a:rPr>
              <a:t>実際にかかった費用の差額＝効率化分を算定。その</a:t>
            </a:r>
            <a:r>
              <a:rPr lang="en-US" altLang="ja-JP" sz="1500" b="1">
                <a:latin typeface="ＭＳ ゴシック" panose="020B0609070205080204" pitchFamily="49" charset="-128"/>
                <a:ea typeface="ＭＳ ゴシック" panose="020B0609070205080204" pitchFamily="49" charset="-128"/>
              </a:rPr>
              <a:t>×</a:t>
            </a:r>
            <a:r>
              <a:rPr lang="ja-JP" altLang="en-US" sz="1500" b="1">
                <a:latin typeface="ＭＳ ゴシック" panose="020B0609070205080204" pitchFamily="49" charset="-128"/>
                <a:ea typeface="ＭＳ ゴシック" panose="020B0609070205080204" pitchFamily="49" charset="-128"/>
              </a:rPr>
              <a:t>１</a:t>
            </a:r>
            <a:r>
              <a:rPr lang="en-US" altLang="ja-JP" sz="1500" b="1">
                <a:latin typeface="ＭＳ ゴシック" panose="020B0609070205080204" pitchFamily="49" charset="-128"/>
                <a:ea typeface="ＭＳ ゴシック" panose="020B0609070205080204" pitchFamily="49" charset="-128"/>
              </a:rPr>
              <a:t>/</a:t>
            </a:r>
            <a:r>
              <a:rPr lang="ja-JP" altLang="en-US" sz="1500" b="1">
                <a:latin typeface="ＭＳ ゴシック" panose="020B0609070205080204" pitchFamily="49" charset="-128"/>
                <a:ea typeface="ＭＳ ゴシック" panose="020B0609070205080204" pitchFamily="49" charset="-128"/>
              </a:rPr>
              <a:t>２が合理化拠出金。</a:t>
            </a:r>
          </a:p>
        </p:txBody>
      </p:sp>
      <p:sp>
        <p:nvSpPr>
          <p:cNvPr id="88074" name="テキスト ボックス 3">
            <a:extLst>
              <a:ext uri="{FF2B5EF4-FFF2-40B4-BE49-F238E27FC236}">
                <a16:creationId xmlns:a16="http://schemas.microsoft.com/office/drawing/2014/main" id="{EDD431E9-AF12-46D2-BA68-2809F6F015C9}"/>
              </a:ext>
            </a:extLst>
          </p:cNvPr>
          <p:cNvSpPr txBox="1">
            <a:spLocks noChangeArrowheads="1"/>
          </p:cNvSpPr>
          <p:nvPr/>
        </p:nvSpPr>
        <p:spPr bwMode="auto">
          <a:xfrm>
            <a:off x="774700" y="5959475"/>
            <a:ext cx="7878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500" b="1">
                <a:latin typeface="ＭＳ ゴシック" panose="020B0609070205080204" pitchFamily="49" charset="-128"/>
                <a:ea typeface="ＭＳ ゴシック" panose="020B0609070205080204" pitchFamily="49" charset="-128"/>
              </a:rPr>
              <a:t>想定単価は３年ごとに改定（直近３ヶ年の支出実績単価平均）し、３年間固定適用する。</a:t>
            </a:r>
            <a:endParaRPr lang="ja-JP" altLang="en-US" sz="1500" b="1">
              <a:solidFill>
                <a:srgbClr val="FF0000"/>
              </a:solidFill>
              <a:latin typeface="ＭＳ ゴシック" panose="020B0609070205080204" pitchFamily="49" charset="-128"/>
              <a:ea typeface="ＭＳ ゴシック" panose="020B0609070205080204" pitchFamily="49" charset="-128"/>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descr="shim">
            <a:extLst>
              <a:ext uri="{FF2B5EF4-FFF2-40B4-BE49-F238E27FC236}">
                <a16:creationId xmlns:a16="http://schemas.microsoft.com/office/drawing/2014/main" id="{608EB58F-CCA2-4E26-BE67-3B05F8836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238" y="2994025"/>
            <a:ext cx="222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6" descr="shim">
            <a:extLst>
              <a:ext uri="{FF2B5EF4-FFF2-40B4-BE49-F238E27FC236}">
                <a16:creationId xmlns:a16="http://schemas.microsoft.com/office/drawing/2014/main" id="{E8515A13-6A0D-4EDA-A00B-453F77403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813" y="3360738"/>
            <a:ext cx="222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Rectangle 7">
            <a:extLst>
              <a:ext uri="{FF2B5EF4-FFF2-40B4-BE49-F238E27FC236}">
                <a16:creationId xmlns:a16="http://schemas.microsoft.com/office/drawing/2014/main" id="{F5922FEF-AD0C-41C8-BACA-D0142E4C386F}"/>
              </a:ext>
            </a:extLst>
          </p:cNvPr>
          <p:cNvSpPr>
            <a:spLocks noChangeArrowheads="1"/>
          </p:cNvSpPr>
          <p:nvPr/>
        </p:nvSpPr>
        <p:spPr bwMode="auto">
          <a:xfrm>
            <a:off x="250825" y="1169988"/>
            <a:ext cx="8677275"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300">
                <a:solidFill>
                  <a:srgbClr val="000000"/>
                </a:solidFill>
                <a:latin typeface="ＭＳ ゴシック" panose="020B0609070205080204" pitchFamily="49" charset="-128"/>
                <a:ea typeface="ＭＳ ゴシック" panose="020B0609070205080204" pitchFamily="49" charset="-128"/>
              </a:rPr>
              <a:t>令和５年度の再商品化申込みをいただいている全ての特定事業者に対して、「</a:t>
            </a:r>
            <a:r>
              <a:rPr lang="ja-JP" altLang="en-US" sz="2300">
                <a:solidFill>
                  <a:srgbClr val="0000FF"/>
                </a:solidFill>
                <a:latin typeface="ＭＳ ゴシック" panose="020B0609070205080204" pitchFamily="49" charset="-128"/>
                <a:ea typeface="ＭＳ ゴシック" panose="020B0609070205080204" pitchFamily="49" charset="-128"/>
              </a:rPr>
              <a:t>令和５年度分　拠出委託料</a:t>
            </a:r>
            <a:r>
              <a:rPr lang="ja-JP" altLang="en-US" sz="2300">
                <a:solidFill>
                  <a:srgbClr val="000000"/>
                </a:solidFill>
                <a:latin typeface="ＭＳ ゴシック" panose="020B0609070205080204" pitchFamily="49" charset="-128"/>
                <a:ea typeface="ＭＳ ゴシック" panose="020B0609070205080204" pitchFamily="49" charset="-128"/>
              </a:rPr>
              <a:t>」を、年度終了後の</a:t>
            </a:r>
            <a:r>
              <a:rPr lang="ja-JP" altLang="en-US" sz="2300">
                <a:solidFill>
                  <a:srgbClr val="0000FF"/>
                </a:solidFill>
                <a:latin typeface="ＭＳ ゴシック" panose="020B0609070205080204" pitchFamily="49" charset="-128"/>
                <a:ea typeface="ＭＳ ゴシック" panose="020B0609070205080204" pitchFamily="49" charset="-128"/>
              </a:rPr>
              <a:t>令和６年６月に請求致します</a:t>
            </a:r>
            <a:r>
              <a:rPr lang="ja-JP" altLang="en-US" sz="2300">
                <a:solidFill>
                  <a:srgbClr val="000000"/>
                </a:solidFill>
                <a:latin typeface="ＭＳ ゴシック" panose="020B0609070205080204" pitchFamily="49" charset="-128"/>
                <a:ea typeface="ＭＳ ゴシック" panose="020B0609070205080204" pitchFamily="49" charset="-128"/>
              </a:rPr>
              <a:t>。</a:t>
            </a:r>
          </a:p>
          <a:p>
            <a:pPr eaLnBrk="1" hangingPunct="1">
              <a:lnSpc>
                <a:spcPts val="3000"/>
              </a:lnSpc>
              <a:spcBef>
                <a:spcPct val="0"/>
              </a:spcBef>
              <a:buFontTx/>
              <a:buNone/>
            </a:pPr>
            <a:endParaRPr lang="ja-JP" altLang="en-US" sz="2300">
              <a:solidFill>
                <a:srgbClr val="000000"/>
              </a:solidFill>
              <a:latin typeface="ＭＳ ゴシック" panose="020B0609070205080204" pitchFamily="49" charset="-128"/>
              <a:ea typeface="ＭＳ ゴシック" panose="020B0609070205080204" pitchFamily="49" charset="-128"/>
            </a:endParaRPr>
          </a:p>
          <a:p>
            <a:pPr eaLnBrk="1" hangingPunct="1">
              <a:lnSpc>
                <a:spcPts val="3000"/>
              </a:lnSpc>
              <a:spcBef>
                <a:spcPct val="0"/>
              </a:spcBef>
              <a:buFontTx/>
              <a:buNone/>
            </a:pPr>
            <a:r>
              <a:rPr lang="ja-JP" altLang="en-US" sz="2300">
                <a:solidFill>
                  <a:srgbClr val="000000"/>
                </a:solidFill>
                <a:latin typeface="ＭＳ ゴシック" panose="020B0609070205080204" pitchFamily="49" charset="-128"/>
                <a:ea typeface="ＭＳ ゴシック" panose="020B0609070205080204" pitchFamily="49" charset="-128"/>
              </a:rPr>
              <a:t>請求額は、令和５年度の「再商品化委託申込量」に、「令和５年度　拠出委託単価（令和５年</a:t>
            </a:r>
            <a:r>
              <a:rPr lang="en-US" altLang="ja-JP" sz="2300">
                <a:solidFill>
                  <a:srgbClr val="000000"/>
                </a:solidFill>
                <a:latin typeface="ＭＳ ゴシック" panose="020B0609070205080204" pitchFamily="49" charset="-128"/>
                <a:ea typeface="ＭＳ ゴシック" panose="020B0609070205080204" pitchFamily="49" charset="-128"/>
              </a:rPr>
              <a:t>10</a:t>
            </a:r>
            <a:r>
              <a:rPr lang="ja-JP" altLang="en-US" sz="2300">
                <a:solidFill>
                  <a:srgbClr val="000000"/>
                </a:solidFill>
                <a:latin typeface="ＭＳ ゴシック" panose="020B0609070205080204" pitchFamily="49" charset="-128"/>
                <a:ea typeface="ＭＳ ゴシック" panose="020B0609070205080204" pitchFamily="49" charset="-128"/>
              </a:rPr>
              <a:t>月に決定）」を乗じて、</a:t>
            </a:r>
            <a:r>
              <a:rPr lang="ja-JP" altLang="en-US" sz="2300" u="sng">
                <a:solidFill>
                  <a:srgbClr val="0000FF"/>
                </a:solidFill>
                <a:latin typeface="ＭＳ ゴシック" panose="020B0609070205080204" pitchFamily="49" charset="-128"/>
                <a:ea typeface="ＭＳ ゴシック" panose="020B0609070205080204" pitchFamily="49" charset="-128"/>
              </a:rPr>
              <a:t>当協会が自動的に算出する</a:t>
            </a:r>
            <a:r>
              <a:rPr lang="ja-JP" altLang="en-US" sz="2300" u="sng">
                <a:solidFill>
                  <a:srgbClr val="000000"/>
                </a:solidFill>
                <a:latin typeface="ＭＳ ゴシック" panose="020B0609070205080204" pitchFamily="49" charset="-128"/>
                <a:ea typeface="ＭＳ ゴシック" panose="020B0609070205080204" pitchFamily="49" charset="-128"/>
              </a:rPr>
              <a:t>ため、</a:t>
            </a:r>
            <a:r>
              <a:rPr lang="ja-JP" altLang="en-US" sz="2300" u="sng">
                <a:solidFill>
                  <a:srgbClr val="0000FF"/>
                </a:solidFill>
                <a:latin typeface="ＭＳ ゴシック" panose="020B0609070205080204" pitchFamily="49" charset="-128"/>
                <a:ea typeface="ＭＳ ゴシック" panose="020B0609070205080204" pitchFamily="49" charset="-128"/>
              </a:rPr>
              <a:t>特定事業者の方は新たな申込手続きを行う必要はありません</a:t>
            </a:r>
            <a:r>
              <a:rPr lang="ja-JP" altLang="en-US" sz="2300" u="sng">
                <a:solidFill>
                  <a:srgbClr val="000000"/>
                </a:solidFill>
                <a:latin typeface="ＭＳ ゴシック" panose="020B0609070205080204" pitchFamily="49" charset="-128"/>
                <a:ea typeface="ＭＳ ゴシック" panose="020B0609070205080204" pitchFamily="49" charset="-128"/>
              </a:rPr>
              <a:t>。</a:t>
            </a:r>
          </a:p>
        </p:txBody>
      </p:sp>
      <p:sp>
        <p:nvSpPr>
          <p:cNvPr id="90117" name="Rectangle 8">
            <a:extLst>
              <a:ext uri="{FF2B5EF4-FFF2-40B4-BE49-F238E27FC236}">
                <a16:creationId xmlns:a16="http://schemas.microsoft.com/office/drawing/2014/main" id="{2F81E722-934F-4CB9-A88C-BE8908C2ADFD}"/>
              </a:ext>
            </a:extLst>
          </p:cNvPr>
          <p:cNvSpPr>
            <a:spLocks noGrp="1" noChangeArrowheads="1"/>
          </p:cNvSpPr>
          <p:nvPr>
            <p:ph type="title"/>
          </p:nvPr>
        </p:nvSpPr>
        <p:spPr>
          <a:xfrm>
            <a:off x="179388" y="36513"/>
            <a:ext cx="8856662" cy="982662"/>
          </a:xfrm>
          <a:noFill/>
        </p:spPr>
        <p:txBody>
          <a:bodyPr/>
          <a:lstStyle/>
          <a:p>
            <a:pPr eaLnBrk="1" hangingPunct="1"/>
            <a:r>
              <a:rPr lang="ja-JP" altLang="en-US" sz="2800" u="none">
                <a:latin typeface="ＭＳ ゴシック" panose="020B0609070205080204" pitchFamily="49" charset="-128"/>
                <a:ea typeface="ＭＳ ゴシック" panose="020B0609070205080204" pitchFamily="49" charset="-128"/>
              </a:rPr>
              <a:t>拠出委託料（令和５年度分）</a:t>
            </a:r>
            <a:br>
              <a:rPr lang="en-US" altLang="ja-JP" sz="2800" u="none">
                <a:latin typeface="ＭＳ ゴシック" panose="020B0609070205080204" pitchFamily="49" charset="-128"/>
                <a:ea typeface="ＭＳ ゴシック" panose="020B0609070205080204" pitchFamily="49" charset="-128"/>
              </a:rPr>
            </a:br>
            <a:r>
              <a:rPr lang="ja-JP" altLang="en-US" sz="2800" u="none">
                <a:latin typeface="ＭＳ ゴシック" panose="020B0609070205080204" pitchFamily="49" charset="-128"/>
                <a:ea typeface="ＭＳ ゴシック" panose="020B0609070205080204" pitchFamily="49" charset="-128"/>
              </a:rPr>
              <a:t>の算定の考え方と手続き</a:t>
            </a:r>
          </a:p>
        </p:txBody>
      </p:sp>
      <p:sp>
        <p:nvSpPr>
          <p:cNvPr id="90118" name="スライド番号プレースホルダー 1">
            <a:extLst>
              <a:ext uri="{FF2B5EF4-FFF2-40B4-BE49-F238E27FC236}">
                <a16:creationId xmlns:a16="http://schemas.microsoft.com/office/drawing/2014/main" id="{7A41A833-32B7-4119-8E64-51DB9134246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B40D7E4-EBB7-47F9-BD43-8646C66DF986}" type="slidenum">
              <a:rPr lang="en-US" altLang="ja-JP" sz="1400" smtClean="0"/>
              <a:pPr>
                <a:spcBef>
                  <a:spcPct val="0"/>
                </a:spcBef>
                <a:buFontTx/>
                <a:buNone/>
              </a:pPr>
              <a:t>33</a:t>
            </a:fld>
            <a:endParaRPr lang="en-US" altLang="ja-JP" sz="1400"/>
          </a:p>
        </p:txBody>
      </p:sp>
      <p:sp>
        <p:nvSpPr>
          <p:cNvPr id="101383" name="AutoShape 10">
            <a:extLst>
              <a:ext uri="{FF2B5EF4-FFF2-40B4-BE49-F238E27FC236}">
                <a16:creationId xmlns:a16="http://schemas.microsoft.com/office/drawing/2014/main" id="{41C924D6-1FB5-46BC-84F6-13419CFF5368}"/>
              </a:ext>
            </a:extLst>
          </p:cNvPr>
          <p:cNvSpPr>
            <a:spLocks/>
          </p:cNvSpPr>
          <p:nvPr/>
        </p:nvSpPr>
        <p:spPr bwMode="auto">
          <a:xfrm>
            <a:off x="250825" y="4633913"/>
            <a:ext cx="2300288" cy="730250"/>
          </a:xfrm>
          <a:prstGeom prst="borderCallout2">
            <a:avLst>
              <a:gd name="adj1" fmla="val 139065"/>
              <a:gd name="adj2" fmla="val 112046"/>
              <a:gd name="adj3" fmla="val 28125"/>
              <a:gd name="adj4" fmla="val 108370"/>
              <a:gd name="adj5" fmla="val 27866"/>
              <a:gd name="adj6" fmla="val 103949"/>
            </a:avLst>
          </a:prstGeom>
          <a:solidFill>
            <a:srgbClr val="FFFFCC"/>
          </a:solidFill>
          <a:ln w="31750">
            <a:solidFill>
              <a:srgbClr val="FF0000"/>
            </a:solidFill>
            <a:miter lim="800000"/>
            <a:headEnd/>
            <a:tailEnd/>
          </a:ln>
          <a:effec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1350" b="1" dirty="0">
                <a:solidFill>
                  <a:srgbClr val="FF0000"/>
                </a:solidFill>
                <a:latin typeface="ＭＳ ゴシック" panose="020B0609070205080204" pitchFamily="49" charset="-128"/>
                <a:ea typeface="ＭＳ ゴシック" panose="020B0609070205080204" pitchFamily="49" charset="-128"/>
              </a:rPr>
              <a:t>既に申込みをいただいている令和５年度の義務量</a:t>
            </a:r>
          </a:p>
        </p:txBody>
      </p:sp>
      <p:sp>
        <p:nvSpPr>
          <p:cNvPr id="90120" name="AutoShape 11">
            <a:extLst>
              <a:ext uri="{FF2B5EF4-FFF2-40B4-BE49-F238E27FC236}">
                <a16:creationId xmlns:a16="http://schemas.microsoft.com/office/drawing/2014/main" id="{32DB9502-249C-4304-96E7-0805C918F47B}"/>
              </a:ext>
            </a:extLst>
          </p:cNvPr>
          <p:cNvSpPr>
            <a:spLocks/>
          </p:cNvSpPr>
          <p:nvPr/>
        </p:nvSpPr>
        <p:spPr bwMode="auto">
          <a:xfrm>
            <a:off x="6731000" y="4652963"/>
            <a:ext cx="2162175" cy="609600"/>
          </a:xfrm>
          <a:prstGeom prst="borderCallout2">
            <a:avLst>
              <a:gd name="adj1" fmla="val 17190"/>
              <a:gd name="adj2" fmla="val -1671"/>
              <a:gd name="adj3" fmla="val 17190"/>
              <a:gd name="adj4" fmla="val -7750"/>
              <a:gd name="adj5" fmla="val 136458"/>
              <a:gd name="adj6" fmla="val -12690"/>
            </a:avLst>
          </a:prstGeom>
          <a:solidFill>
            <a:srgbClr val="FFFFCC"/>
          </a:solidFill>
          <a:ln w="9525">
            <a:solidFill>
              <a:srgbClr val="FF6600"/>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00"/>
                </a:solidFill>
                <a:latin typeface="ＭＳ ゴシック" panose="020B0609070205080204" pitchFamily="49" charset="-128"/>
                <a:ea typeface="ＭＳ ゴシック" panose="020B0609070205080204" pitchFamily="49" charset="-128"/>
              </a:rPr>
              <a:t>当協会が算出し、</a:t>
            </a:r>
          </a:p>
          <a:p>
            <a:pPr algn="ctr" eaLnBrk="1" hangingPunct="1">
              <a:spcBef>
                <a:spcPct val="0"/>
              </a:spcBef>
              <a:buFontTx/>
              <a:buNone/>
            </a:pPr>
            <a:r>
              <a:rPr lang="ja-JP" altLang="en-US" sz="1400">
                <a:solidFill>
                  <a:srgbClr val="000000"/>
                </a:solidFill>
                <a:latin typeface="ＭＳ ゴシック" panose="020B0609070205080204" pitchFamily="49" charset="-128"/>
                <a:ea typeface="ＭＳ ゴシック" panose="020B0609070205080204" pitchFamily="49" charset="-128"/>
              </a:rPr>
              <a:t>令和６年６月に請求する</a:t>
            </a:r>
          </a:p>
        </p:txBody>
      </p:sp>
      <p:sp>
        <p:nvSpPr>
          <p:cNvPr id="90121" name="AutoShape 12">
            <a:extLst>
              <a:ext uri="{FF2B5EF4-FFF2-40B4-BE49-F238E27FC236}">
                <a16:creationId xmlns:a16="http://schemas.microsoft.com/office/drawing/2014/main" id="{E9133CFF-E812-45DC-8160-A696A637C451}"/>
              </a:ext>
            </a:extLst>
          </p:cNvPr>
          <p:cNvSpPr>
            <a:spLocks/>
          </p:cNvSpPr>
          <p:nvPr/>
        </p:nvSpPr>
        <p:spPr bwMode="auto">
          <a:xfrm>
            <a:off x="4067175" y="4652963"/>
            <a:ext cx="2160588" cy="609600"/>
          </a:xfrm>
          <a:prstGeom prst="borderCallout2">
            <a:avLst>
              <a:gd name="adj1" fmla="val 18750"/>
              <a:gd name="adj2" fmla="val -3648"/>
              <a:gd name="adj3" fmla="val 18750"/>
              <a:gd name="adj4" fmla="val -7750"/>
              <a:gd name="adj5" fmla="val 138023"/>
              <a:gd name="adj6" fmla="val -12005"/>
            </a:avLst>
          </a:prstGeom>
          <a:solidFill>
            <a:srgbClr val="FFFFCC"/>
          </a:solidFill>
          <a:ln w="9525">
            <a:solidFill>
              <a:srgbClr val="FF6600"/>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00"/>
                </a:solidFill>
                <a:latin typeface="ＭＳ ゴシック" panose="020B0609070205080204" pitchFamily="49" charset="-128"/>
                <a:ea typeface="ＭＳ ゴシック" panose="020B0609070205080204" pitchFamily="49" charset="-128"/>
              </a:rPr>
              <a:t>令和５年</a:t>
            </a:r>
            <a:r>
              <a:rPr lang="en-US" altLang="ja-JP" sz="1400">
                <a:solidFill>
                  <a:srgbClr val="000000"/>
                </a:solidFill>
                <a:latin typeface="ＭＳ ゴシック" panose="020B0609070205080204" pitchFamily="49" charset="-128"/>
                <a:ea typeface="ＭＳ ゴシック" panose="020B0609070205080204" pitchFamily="49" charset="-128"/>
              </a:rPr>
              <a:t>10</a:t>
            </a:r>
            <a:r>
              <a:rPr lang="ja-JP" altLang="en-US" sz="1400">
                <a:solidFill>
                  <a:srgbClr val="000000"/>
                </a:solidFill>
                <a:latin typeface="ＭＳ ゴシック" panose="020B0609070205080204" pitchFamily="49" charset="-128"/>
                <a:ea typeface="ＭＳ ゴシック" panose="020B0609070205080204" pitchFamily="49" charset="-128"/>
              </a:rPr>
              <a:t>月に決定。</a:t>
            </a:r>
            <a:endParaRPr lang="en-US" altLang="ja-JP" sz="1400">
              <a:solidFill>
                <a:srgbClr val="000000"/>
              </a:solidFill>
              <a:latin typeface="ＭＳ ゴシック" panose="020B0609070205080204" pitchFamily="49" charset="-128"/>
              <a:ea typeface="ＭＳ ゴシック" panose="020B0609070205080204" pitchFamily="49" charset="-128"/>
            </a:endParaRPr>
          </a:p>
          <a:p>
            <a:pPr algn="ctr" eaLnBrk="1" hangingPunct="1">
              <a:spcBef>
                <a:spcPct val="0"/>
              </a:spcBef>
              <a:buFontTx/>
              <a:buNone/>
            </a:pPr>
            <a:r>
              <a:rPr lang="ja-JP" altLang="en-US" sz="1400">
                <a:solidFill>
                  <a:srgbClr val="000000"/>
                </a:solidFill>
                <a:latin typeface="ＭＳ ゴシック" panose="020B0609070205080204" pitchFamily="49" charset="-128"/>
                <a:ea typeface="ＭＳ ゴシック" panose="020B0609070205080204" pitchFamily="49" charset="-128"/>
              </a:rPr>
              <a:t>当協会が設定する</a:t>
            </a:r>
          </a:p>
        </p:txBody>
      </p:sp>
      <p:graphicFrame>
        <p:nvGraphicFramePr>
          <p:cNvPr id="4" name="表 3">
            <a:extLst>
              <a:ext uri="{FF2B5EF4-FFF2-40B4-BE49-F238E27FC236}">
                <a16:creationId xmlns:a16="http://schemas.microsoft.com/office/drawing/2014/main" id="{8DAB9971-8EB7-4874-89D7-BEA73F0CE39C}"/>
              </a:ext>
            </a:extLst>
          </p:cNvPr>
          <p:cNvGraphicFramePr>
            <a:graphicFrameLocks noGrp="1"/>
          </p:cNvGraphicFramePr>
          <p:nvPr/>
        </p:nvGraphicFramePr>
        <p:xfrm>
          <a:off x="1042988" y="5516563"/>
          <a:ext cx="6913562" cy="576262"/>
        </p:xfrm>
        <a:graphic>
          <a:graphicData uri="http://schemas.openxmlformats.org/drawingml/2006/table">
            <a:tbl>
              <a:tblPr/>
              <a:tblGrid>
                <a:gridCol w="2098269">
                  <a:extLst>
                    <a:ext uri="{9D8B030D-6E8A-4147-A177-3AD203B41FA5}">
                      <a16:colId xmlns:a16="http://schemas.microsoft.com/office/drawing/2014/main" val="20000"/>
                    </a:ext>
                  </a:extLst>
                </a:gridCol>
                <a:gridCol w="447501">
                  <a:extLst>
                    <a:ext uri="{9D8B030D-6E8A-4147-A177-3AD203B41FA5}">
                      <a16:colId xmlns:a16="http://schemas.microsoft.com/office/drawing/2014/main" val="20001"/>
                    </a:ext>
                  </a:extLst>
                </a:gridCol>
                <a:gridCol w="2055706">
                  <a:extLst>
                    <a:ext uri="{9D8B030D-6E8A-4147-A177-3AD203B41FA5}">
                      <a16:colId xmlns:a16="http://schemas.microsoft.com/office/drawing/2014/main" val="20002"/>
                    </a:ext>
                  </a:extLst>
                </a:gridCol>
                <a:gridCol w="522084">
                  <a:extLst>
                    <a:ext uri="{9D8B030D-6E8A-4147-A177-3AD203B41FA5}">
                      <a16:colId xmlns:a16="http://schemas.microsoft.com/office/drawing/2014/main" val="20003"/>
                    </a:ext>
                  </a:extLst>
                </a:gridCol>
                <a:gridCol w="1790002">
                  <a:extLst>
                    <a:ext uri="{9D8B030D-6E8A-4147-A177-3AD203B41FA5}">
                      <a16:colId xmlns:a16="http://schemas.microsoft.com/office/drawing/2014/main" val="20004"/>
                    </a:ext>
                  </a:extLst>
                </a:gridCol>
              </a:tblGrid>
              <a:tr h="576262">
                <a:tc>
                  <a:txBody>
                    <a:bodyPr/>
                    <a:lstStyle/>
                    <a:p>
                      <a:pPr algn="ctr" fontAlgn="ctr"/>
                      <a:r>
                        <a:rPr lang="zh-TW" altLang="en-US" sz="1400" b="1" i="0" u="none" strike="noStrike" dirty="0">
                          <a:solidFill>
                            <a:srgbClr val="FF0000"/>
                          </a:solidFill>
                          <a:effectLst/>
                          <a:latin typeface="HG丸ｺﾞｼｯｸM-PRO" panose="020F0600000000000000" pitchFamily="50" charset="-128"/>
                          <a:ea typeface="HG丸ｺﾞｼｯｸM-PRO" panose="020F0600000000000000" pitchFamily="50" charset="-128"/>
                        </a:rPr>
                        <a:t>再商品化委託申込量</a:t>
                      </a:r>
                    </a:p>
                  </a:txBody>
                  <a:tcPr marL="9524" marR="9524" marT="9516"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ctr"/>
                      <a:r>
                        <a:rPr lang="en-US" altLang="ja-JP"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9524" marR="9524" marT="9516" marB="0" anchor="ctr">
                    <a:lnL w="6350" cap="flat" cmpd="sng" algn="ctr">
                      <a:solidFill>
                        <a:srgbClr val="7F7F7F"/>
                      </a:solidFill>
                      <a:prstDash val="solid"/>
                      <a:round/>
                      <a:headEnd type="none" w="med" len="med"/>
                      <a:tailEnd type="none" w="med" len="med"/>
                    </a:lnL>
                    <a:lnR w="12700" cap="flat" cmpd="sng" algn="ctr">
                      <a:solidFill>
                        <a:srgbClr val="E26B0A"/>
                      </a:solidFill>
                      <a:prstDash val="solid"/>
                      <a:round/>
                      <a:headEnd type="none" w="med" len="med"/>
                      <a:tailEnd type="none" w="med" len="med"/>
                    </a:lnR>
                    <a:lnT>
                      <a:noFill/>
                    </a:lnT>
                    <a:lnB>
                      <a:noFill/>
                    </a:lnB>
                  </a:tcPr>
                </a:tc>
                <a:tc>
                  <a:txBody>
                    <a:bodyPr/>
                    <a:lstStyle/>
                    <a:p>
                      <a:pPr algn="ctr" fontAlgn="ctr"/>
                      <a:r>
                        <a:rPr lang="zh-TW"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rPr>
                        <a:t>拠出委託単価</a:t>
                      </a:r>
                      <a:endParaRPr lang="en-US" altLang="zh-TW"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p>
                      <a:pPr algn="ctr" fontAlgn="ctr"/>
                      <a:r>
                        <a:rPr lang="ja-JP" altLang="en-US" sz="1100" b="1" i="0" u="none" strike="noStrike" dirty="0">
                          <a:solidFill>
                            <a:srgbClr val="000000"/>
                          </a:solidFill>
                          <a:effectLst/>
                          <a:latin typeface="HG丸ｺﾞｼｯｸM-PRO" panose="020F0600000000000000" pitchFamily="50" charset="-128"/>
                          <a:ea typeface="HG丸ｺﾞｼｯｸM-PRO" panose="020F0600000000000000" pitchFamily="50" charset="-128"/>
                        </a:rPr>
                        <a:t>（税抜表示）</a:t>
                      </a:r>
                      <a:endParaRPr lang="zh-TW" altLang="en-US" sz="11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4" marR="9524" marT="9516" marB="0" anchor="ctr">
                    <a:lnL w="12700" cap="flat" cmpd="sng" algn="ctr">
                      <a:solidFill>
                        <a:srgbClr val="E26B0A"/>
                      </a:solidFill>
                      <a:prstDash val="solid"/>
                      <a:round/>
                      <a:headEnd type="none" w="med" len="med"/>
                      <a:tailEnd type="none" w="med" len="med"/>
                    </a:lnL>
                    <a:lnR w="12700" cap="flat" cmpd="sng" algn="ctr">
                      <a:solidFill>
                        <a:srgbClr val="E26B0A"/>
                      </a:solidFill>
                      <a:prstDash val="solid"/>
                      <a:round/>
                      <a:headEnd type="none" w="med" len="med"/>
                      <a:tailEnd type="none" w="med" len="med"/>
                    </a:lnR>
                    <a:lnT w="12700" cap="flat" cmpd="sng" algn="ctr">
                      <a:solidFill>
                        <a:srgbClr val="E26B0A"/>
                      </a:solidFill>
                      <a:prstDash val="solid"/>
                      <a:round/>
                      <a:headEnd type="none" w="med" len="med"/>
                      <a:tailEnd type="none" w="med" len="med"/>
                    </a:lnT>
                    <a:lnB w="12700" cap="flat" cmpd="sng" algn="ctr">
                      <a:solidFill>
                        <a:srgbClr val="E26B0A"/>
                      </a:solidFill>
                      <a:prstDash val="solid"/>
                      <a:round/>
                      <a:headEnd type="none" w="med" len="med"/>
                      <a:tailEnd type="none" w="med" len="med"/>
                    </a:lnB>
                  </a:tcPr>
                </a:tc>
                <a:tc>
                  <a:txBody>
                    <a:bodyPr/>
                    <a:lstStyle/>
                    <a:p>
                      <a:pPr algn="ctr" fontAlgn="ctr"/>
                      <a:r>
                        <a:rPr lang="ja-JP"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9524" marR="9524" marT="9516" marB="0" anchor="ctr">
                    <a:lnL w="12700" cap="flat" cmpd="sng" algn="ctr">
                      <a:solidFill>
                        <a:srgbClr val="E26B0A"/>
                      </a:solidFill>
                      <a:prstDash val="solid"/>
                      <a:round/>
                      <a:headEnd type="none" w="med" len="med"/>
                      <a:tailEnd type="none" w="med" len="med"/>
                    </a:lnL>
                    <a:lnR>
                      <a:noFill/>
                    </a:lnR>
                    <a:lnT>
                      <a:noFill/>
                    </a:lnT>
                    <a:lnB>
                      <a:noFill/>
                    </a:lnB>
                  </a:tcPr>
                </a:tc>
                <a:tc>
                  <a:txBody>
                    <a:bodyPr/>
                    <a:lstStyle/>
                    <a:p>
                      <a:pPr algn="ctr" fontAlgn="ctr"/>
                      <a:r>
                        <a:rPr lang="ja-JP" altLang="en-US" sz="1200" b="1" i="0" u="none" strike="noStrike" dirty="0">
                          <a:solidFill>
                            <a:srgbClr val="FFFFFF"/>
                          </a:solidFill>
                          <a:effectLst/>
                          <a:latin typeface="HG丸ｺﾞｼｯｸM-PRO" panose="020F0600000000000000" pitchFamily="50" charset="-128"/>
                          <a:ea typeface="HG丸ｺﾞｼｯｸM-PRO" panose="020F0600000000000000" pitchFamily="50" charset="-128"/>
                        </a:rPr>
                        <a:t>　</a:t>
                      </a:r>
                      <a:r>
                        <a:rPr lang="ja-JP" altLang="en-US" sz="1400" b="1" i="0" u="none" strike="noStrike" dirty="0">
                          <a:solidFill>
                            <a:srgbClr val="FFFFFF"/>
                          </a:solidFill>
                          <a:effectLst/>
                          <a:latin typeface="HG丸ｺﾞｼｯｸM-PRO" panose="020F0600000000000000" pitchFamily="50" charset="-128"/>
                          <a:ea typeface="HG丸ｺﾞｼｯｸM-PRO" panose="020F0600000000000000" pitchFamily="50" charset="-128"/>
                        </a:rPr>
                        <a:t>拠出委託料</a:t>
                      </a:r>
                    </a:p>
                  </a:txBody>
                  <a:tcPr marL="9524" marR="9524" marT="9516" marB="0" anchor="ctr">
                    <a:lnL>
                      <a:noFill/>
                    </a:lnL>
                    <a:lnR>
                      <a:noFill/>
                    </a:lnR>
                    <a:lnT>
                      <a:noFill/>
                    </a:lnT>
                    <a:lnB>
                      <a:noFill/>
                    </a:lnB>
                    <a:solidFill>
                      <a:srgbClr val="F79646"/>
                    </a:solid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39C664FB-A031-4F3C-8435-38E26EED0876}"/>
              </a:ext>
            </a:extLst>
          </p:cNvPr>
          <p:cNvSpPr>
            <a:spLocks noChangeArrowheads="1"/>
          </p:cNvSpPr>
          <p:nvPr/>
        </p:nvSpPr>
        <p:spPr bwMode="auto">
          <a:xfrm>
            <a:off x="0" y="203200"/>
            <a:ext cx="89646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solidFill>
                  <a:schemeClr val="tx2"/>
                </a:solidFill>
                <a:latin typeface="ＭＳ ゴシック" panose="020B0609070205080204" pitchFamily="49" charset="-128"/>
                <a:ea typeface="ＭＳ ゴシック" panose="020B0609070205080204" pitchFamily="49" charset="-128"/>
              </a:rPr>
              <a:t>合理化拠出金の推移</a:t>
            </a:r>
          </a:p>
        </p:txBody>
      </p:sp>
      <p:sp>
        <p:nvSpPr>
          <p:cNvPr id="92163" name="スライド番号プレースホルダー 1">
            <a:extLst>
              <a:ext uri="{FF2B5EF4-FFF2-40B4-BE49-F238E27FC236}">
                <a16:creationId xmlns:a16="http://schemas.microsoft.com/office/drawing/2014/main" id="{5D2C6D80-10F8-43BE-9980-40F77C3EE51B}"/>
              </a:ext>
            </a:extLst>
          </p:cNvPr>
          <p:cNvSpPr>
            <a:spLocks noGrp="1"/>
          </p:cNvSpPr>
          <p:nvPr>
            <p:ph type="sldNum" sz="quarter" idx="12"/>
          </p:nvPr>
        </p:nvSpPr>
        <p:spPr>
          <a:xfrm>
            <a:off x="6542088" y="6237288"/>
            <a:ext cx="2133600" cy="3317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7B2DFD4-9DAD-4B0A-A5B6-9A408FD25D6F}" type="slidenum">
              <a:rPr lang="en-US" altLang="ja-JP" sz="1400" smtClean="0">
                <a:solidFill>
                  <a:srgbClr val="000000"/>
                </a:solidFill>
              </a:rPr>
              <a:pPr>
                <a:spcBef>
                  <a:spcPct val="0"/>
                </a:spcBef>
                <a:buFontTx/>
                <a:buNone/>
              </a:pPr>
              <a:t>34</a:t>
            </a:fld>
            <a:endParaRPr lang="en-US" altLang="ja-JP" sz="1400">
              <a:solidFill>
                <a:srgbClr val="000000"/>
              </a:solidFill>
            </a:endParaRPr>
          </a:p>
        </p:txBody>
      </p:sp>
      <p:pic>
        <p:nvPicPr>
          <p:cNvPr id="92164" name="図 1">
            <a:extLst>
              <a:ext uri="{FF2B5EF4-FFF2-40B4-BE49-F238E27FC236}">
                <a16:creationId xmlns:a16="http://schemas.microsoft.com/office/drawing/2014/main" id="{94D4F931-42F9-4EE9-83D8-ACD37EBBDE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13" y="1085850"/>
            <a:ext cx="8961437"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タイトル 1">
            <a:extLst>
              <a:ext uri="{FF2B5EF4-FFF2-40B4-BE49-F238E27FC236}">
                <a16:creationId xmlns:a16="http://schemas.microsoft.com/office/drawing/2014/main" id="{4F1442F3-DA8F-459B-9B4F-C90BBA17AE7A}"/>
              </a:ext>
            </a:extLst>
          </p:cNvPr>
          <p:cNvSpPr>
            <a:spLocks noGrp="1" noChangeArrowheads="1"/>
          </p:cNvSpPr>
          <p:nvPr>
            <p:ph type="title"/>
          </p:nvPr>
        </p:nvSpPr>
        <p:spPr>
          <a:xfrm>
            <a:off x="1187450" y="1196975"/>
            <a:ext cx="6645275" cy="790575"/>
          </a:xfrm>
        </p:spPr>
        <p:txBody>
          <a:bodyPr/>
          <a:lstStyle/>
          <a:p>
            <a:r>
              <a:rPr lang="ja-JP" altLang="en-US" sz="3600" u="none">
                <a:latin typeface="ＭＳ ゴシック" panose="020B0609070205080204" pitchFamily="49" charset="-128"/>
                <a:ea typeface="ＭＳ ゴシック" panose="020B0609070205080204" pitchFamily="49" charset="-128"/>
              </a:rPr>
              <a:t>４．リサイクルの状況と成果</a:t>
            </a:r>
          </a:p>
        </p:txBody>
      </p:sp>
      <p:sp>
        <p:nvSpPr>
          <p:cNvPr id="94211" name="スライド番号プレースホルダー 1">
            <a:extLst>
              <a:ext uri="{FF2B5EF4-FFF2-40B4-BE49-F238E27FC236}">
                <a16:creationId xmlns:a16="http://schemas.microsoft.com/office/drawing/2014/main" id="{D613FFA7-4679-4B8C-A948-0F7328813BF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FBF5C9A-89C1-481E-97D6-9D184645C038}" type="slidenum">
              <a:rPr lang="en-US" altLang="ja-JP" sz="1400" smtClean="0">
                <a:solidFill>
                  <a:srgbClr val="000000"/>
                </a:solidFill>
              </a:rPr>
              <a:pPr>
                <a:spcBef>
                  <a:spcPct val="0"/>
                </a:spcBef>
                <a:buFontTx/>
                <a:buNone/>
              </a:pPr>
              <a:t>35</a:t>
            </a:fld>
            <a:endParaRPr lang="en-US" altLang="ja-JP" sz="1400">
              <a:solidFill>
                <a:srgbClr val="000000"/>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図 1">
            <a:extLst>
              <a:ext uri="{FF2B5EF4-FFF2-40B4-BE49-F238E27FC236}">
                <a16:creationId xmlns:a16="http://schemas.microsoft.com/office/drawing/2014/main" id="{A20E1572-B127-44C6-8004-463D30E813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6188" y="2565400"/>
            <a:ext cx="6651625"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タイトル 1">
            <a:extLst>
              <a:ext uri="{FF2B5EF4-FFF2-40B4-BE49-F238E27FC236}">
                <a16:creationId xmlns:a16="http://schemas.microsoft.com/office/drawing/2014/main" id="{21922DB7-0F05-4D0D-AA8C-8B8FBE1D266B}"/>
              </a:ext>
            </a:extLst>
          </p:cNvPr>
          <p:cNvSpPr>
            <a:spLocks noGrp="1" noChangeArrowheads="1"/>
          </p:cNvSpPr>
          <p:nvPr>
            <p:ph type="title"/>
          </p:nvPr>
        </p:nvSpPr>
        <p:spPr>
          <a:xfrm>
            <a:off x="457200" y="115888"/>
            <a:ext cx="8229600" cy="842962"/>
          </a:xfrm>
        </p:spPr>
        <p:txBody>
          <a:bodyPr/>
          <a:lstStyle/>
          <a:p>
            <a:r>
              <a:rPr lang="ja-JP" altLang="en-US" u="none">
                <a:latin typeface="ＭＳ ゴシック" panose="020B0609070205080204" pitchFamily="49" charset="-128"/>
                <a:ea typeface="ＭＳ ゴシック" panose="020B0609070205080204" pitchFamily="49" charset="-128"/>
              </a:rPr>
              <a:t>ガラスびんのリサイクルのゆくえ</a:t>
            </a:r>
            <a:br>
              <a:rPr lang="en-US" altLang="ja-JP" u="none">
                <a:latin typeface="ＭＳ ゴシック" panose="020B0609070205080204" pitchFamily="49" charset="-128"/>
                <a:ea typeface="ＭＳ ゴシック" panose="020B0609070205080204" pitchFamily="49" charset="-128"/>
              </a:rPr>
            </a:br>
            <a:r>
              <a:rPr lang="ja-JP" altLang="en-US" sz="2000" u="none">
                <a:latin typeface="ＭＳ ゴシック" panose="020B0609070205080204" pitchFamily="49" charset="-128"/>
                <a:ea typeface="ＭＳ ゴシック" panose="020B0609070205080204" pitchFamily="49" charset="-128"/>
              </a:rPr>
              <a:t>～令和４年度～</a:t>
            </a:r>
          </a:p>
        </p:txBody>
      </p:sp>
      <p:sp>
        <p:nvSpPr>
          <p:cNvPr id="96260" name="スライド番号プレースホルダー 1">
            <a:extLst>
              <a:ext uri="{FF2B5EF4-FFF2-40B4-BE49-F238E27FC236}">
                <a16:creationId xmlns:a16="http://schemas.microsoft.com/office/drawing/2014/main" id="{ACC6B0B4-A64D-4DBC-B13F-FA8B646BE7FC}"/>
              </a:ext>
            </a:extLst>
          </p:cNvPr>
          <p:cNvSpPr>
            <a:spLocks noGrp="1"/>
          </p:cNvSpPr>
          <p:nvPr>
            <p:ph type="sldNum" sz="quarter" idx="12"/>
          </p:nvPr>
        </p:nvSpPr>
        <p:spPr>
          <a:xfrm>
            <a:off x="6542088" y="6237288"/>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E0F9D9D-A453-4B2C-B8AE-C5D79AF35E1A}" type="slidenum">
              <a:rPr lang="en-US" altLang="ja-JP" sz="1400" smtClean="0">
                <a:solidFill>
                  <a:srgbClr val="000000"/>
                </a:solidFill>
              </a:rPr>
              <a:pPr>
                <a:spcBef>
                  <a:spcPct val="0"/>
                </a:spcBef>
                <a:buFontTx/>
                <a:buNone/>
              </a:pPr>
              <a:t>36</a:t>
            </a:fld>
            <a:endParaRPr lang="en-US" altLang="ja-JP" sz="1400">
              <a:solidFill>
                <a:srgbClr val="000000"/>
              </a:solidFill>
            </a:endParaRPr>
          </a:p>
        </p:txBody>
      </p:sp>
      <p:pic>
        <p:nvPicPr>
          <p:cNvPr id="96261" name="図 2">
            <a:extLst>
              <a:ext uri="{FF2B5EF4-FFF2-40B4-BE49-F238E27FC236}">
                <a16:creationId xmlns:a16="http://schemas.microsoft.com/office/drawing/2014/main" id="{BD4712A5-72B7-4799-8FF1-0B76C77BC9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67450" y="4879975"/>
            <a:ext cx="1905000" cy="1428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6262" name="図 3">
            <a:extLst>
              <a:ext uri="{FF2B5EF4-FFF2-40B4-BE49-F238E27FC236}">
                <a16:creationId xmlns:a16="http://schemas.microsoft.com/office/drawing/2014/main" id="{06C4F629-19DB-458F-A2E3-BEE5E2236EC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1455738"/>
            <a:ext cx="1905000" cy="1428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6263" name="図 4">
            <a:extLst>
              <a:ext uri="{FF2B5EF4-FFF2-40B4-BE49-F238E27FC236}">
                <a16:creationId xmlns:a16="http://schemas.microsoft.com/office/drawing/2014/main" id="{FC6B8CAE-1594-497E-9FF5-A7531B0AA17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56388" y="1527175"/>
            <a:ext cx="1905000" cy="1428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6264" name="図 5">
            <a:extLst>
              <a:ext uri="{FF2B5EF4-FFF2-40B4-BE49-F238E27FC236}">
                <a16:creationId xmlns:a16="http://schemas.microsoft.com/office/drawing/2014/main" id="{C5E9271F-48B2-4EA8-857F-867ACAE5C72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08150" y="5018088"/>
            <a:ext cx="1905000" cy="1428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図 1">
            <a:extLst>
              <a:ext uri="{FF2B5EF4-FFF2-40B4-BE49-F238E27FC236}">
                <a16:creationId xmlns:a16="http://schemas.microsoft.com/office/drawing/2014/main" id="{C0B3FCE3-0AF5-4ABF-BEA2-EC17641F88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052638"/>
            <a:ext cx="6650038"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コンテンツ プレースホルダー 1">
            <a:extLst>
              <a:ext uri="{FF2B5EF4-FFF2-40B4-BE49-F238E27FC236}">
                <a16:creationId xmlns:a16="http://schemas.microsoft.com/office/drawing/2014/main" id="{51E79A18-8110-492A-91D4-BBE8A7316292}"/>
              </a:ext>
            </a:extLst>
          </p:cNvPr>
          <p:cNvSpPr>
            <a:spLocks noGrp="1" noChangeArrowheads="1"/>
          </p:cNvSpPr>
          <p:nvPr>
            <p:ph/>
          </p:nvPr>
        </p:nvSpPr>
        <p:spPr>
          <a:xfrm>
            <a:off x="457200" y="115888"/>
            <a:ext cx="8229600" cy="1585912"/>
          </a:xfrm>
        </p:spPr>
        <p:txBody>
          <a:bodyPr/>
          <a:lstStyle/>
          <a:p>
            <a:pPr marL="0" indent="0" algn="ctr">
              <a:buFontTx/>
              <a:buNone/>
            </a:pPr>
            <a:r>
              <a:rPr lang="ja-JP" altLang="en-US" b="1">
                <a:latin typeface="ＭＳ ゴシック" panose="020B0609070205080204" pitchFamily="49" charset="-128"/>
                <a:ea typeface="ＭＳ ゴシック" panose="020B0609070205080204" pitchFamily="49" charset="-128"/>
              </a:rPr>
              <a:t>ＰＥＴボトルのリサイクルのゆくえ</a:t>
            </a:r>
            <a:endParaRPr lang="en-US" altLang="ja-JP" b="1">
              <a:latin typeface="ＭＳ ゴシック" panose="020B0609070205080204" pitchFamily="49" charset="-128"/>
              <a:ea typeface="ＭＳ ゴシック" panose="020B0609070205080204" pitchFamily="49" charset="-128"/>
            </a:endParaRPr>
          </a:p>
          <a:p>
            <a:pPr marL="0" indent="0" algn="ctr">
              <a:spcBef>
                <a:spcPct val="0"/>
              </a:spcBef>
              <a:buFontTx/>
              <a:buNone/>
            </a:pPr>
            <a:r>
              <a:rPr lang="ja-JP" altLang="en-US" sz="2000" b="1">
                <a:latin typeface="ＭＳ ゴシック" panose="020B0609070205080204" pitchFamily="49" charset="-128"/>
                <a:ea typeface="ＭＳ ゴシック" panose="020B0609070205080204" pitchFamily="49" charset="-128"/>
              </a:rPr>
              <a:t>～令和４年度～</a:t>
            </a:r>
            <a:endParaRPr lang="en-US" altLang="ja-JP" sz="2000" b="1">
              <a:latin typeface="ＭＳ ゴシック" panose="020B0609070205080204" pitchFamily="49" charset="-128"/>
              <a:ea typeface="ＭＳ ゴシック" panose="020B0609070205080204" pitchFamily="49" charset="-128"/>
            </a:endParaRPr>
          </a:p>
        </p:txBody>
      </p:sp>
      <p:sp>
        <p:nvSpPr>
          <p:cNvPr id="98308" name="スライド番号プレースホルダー 1">
            <a:extLst>
              <a:ext uri="{FF2B5EF4-FFF2-40B4-BE49-F238E27FC236}">
                <a16:creationId xmlns:a16="http://schemas.microsoft.com/office/drawing/2014/main" id="{4862F940-4EF8-42C8-92AD-EE01541EB8C1}"/>
              </a:ext>
            </a:extLst>
          </p:cNvPr>
          <p:cNvSpPr>
            <a:spLocks noGrp="1"/>
          </p:cNvSpPr>
          <p:nvPr>
            <p:ph type="sldNum" sz="quarter" idx="12"/>
          </p:nvPr>
        </p:nvSpPr>
        <p:spPr>
          <a:xfrm>
            <a:off x="6542088" y="6237288"/>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0673BFD-A33A-4470-A4C9-89398EA4EC5A}" type="slidenum">
              <a:rPr lang="en-US" altLang="ja-JP" sz="1400" smtClean="0">
                <a:solidFill>
                  <a:srgbClr val="000000"/>
                </a:solidFill>
              </a:rPr>
              <a:pPr>
                <a:spcBef>
                  <a:spcPct val="0"/>
                </a:spcBef>
                <a:buFontTx/>
                <a:buNone/>
              </a:pPr>
              <a:t>37</a:t>
            </a:fld>
            <a:endParaRPr lang="en-US" altLang="ja-JP" sz="1400">
              <a:solidFill>
                <a:srgbClr val="000000"/>
              </a:solidFill>
            </a:endParaRPr>
          </a:p>
        </p:txBody>
      </p:sp>
      <p:pic>
        <p:nvPicPr>
          <p:cNvPr id="98309" name="図 2">
            <a:extLst>
              <a:ext uri="{FF2B5EF4-FFF2-40B4-BE49-F238E27FC236}">
                <a16:creationId xmlns:a16="http://schemas.microsoft.com/office/drawing/2014/main" id="{301FF067-456A-48ED-B05E-240FA54FF4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6250" y="2157413"/>
            <a:ext cx="1905000" cy="1428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8310" name="図 3">
            <a:extLst>
              <a:ext uri="{FF2B5EF4-FFF2-40B4-BE49-F238E27FC236}">
                <a16:creationId xmlns:a16="http://schemas.microsoft.com/office/drawing/2014/main" id="{D3EA5F46-79DF-4C02-848A-CEF8B76A94D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9588" y="4927600"/>
            <a:ext cx="1905000" cy="1428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8311" name="図 4">
            <a:extLst>
              <a:ext uri="{FF2B5EF4-FFF2-40B4-BE49-F238E27FC236}">
                <a16:creationId xmlns:a16="http://schemas.microsoft.com/office/drawing/2014/main" id="{AFECB4AF-777E-4BA0-8348-B41976F756B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928688"/>
            <a:ext cx="1905000" cy="1428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8312" name="図 5">
            <a:extLst>
              <a:ext uri="{FF2B5EF4-FFF2-40B4-BE49-F238E27FC236}">
                <a16:creationId xmlns:a16="http://schemas.microsoft.com/office/drawing/2014/main" id="{4995D9B3-C75E-436D-9294-196E99C8FD8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76375" y="4508500"/>
            <a:ext cx="1905000" cy="1428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図 1">
            <a:extLst>
              <a:ext uri="{FF2B5EF4-FFF2-40B4-BE49-F238E27FC236}">
                <a16:creationId xmlns:a16="http://schemas.microsoft.com/office/drawing/2014/main" id="{1BDF0C37-35A1-49EE-B3BD-87AE1DAD5A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133600"/>
            <a:ext cx="6650038"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コンテンツ プレースホルダー 1">
            <a:extLst>
              <a:ext uri="{FF2B5EF4-FFF2-40B4-BE49-F238E27FC236}">
                <a16:creationId xmlns:a16="http://schemas.microsoft.com/office/drawing/2014/main" id="{94DBE50B-FFCC-4009-9811-96B29CED84C5}"/>
              </a:ext>
            </a:extLst>
          </p:cNvPr>
          <p:cNvSpPr>
            <a:spLocks noGrp="1" noChangeArrowheads="1"/>
          </p:cNvSpPr>
          <p:nvPr>
            <p:ph/>
          </p:nvPr>
        </p:nvSpPr>
        <p:spPr>
          <a:xfrm>
            <a:off x="457200" y="58738"/>
            <a:ext cx="8229600" cy="1138237"/>
          </a:xfrm>
        </p:spPr>
        <p:txBody>
          <a:bodyPr/>
          <a:lstStyle/>
          <a:p>
            <a:pPr marL="0" indent="0" algn="ctr">
              <a:buFontTx/>
              <a:buNone/>
            </a:pPr>
            <a:r>
              <a:rPr lang="ja-JP" altLang="en-US" b="1">
                <a:latin typeface="ＭＳ ゴシック" panose="020B0609070205080204" pitchFamily="49" charset="-128"/>
                <a:ea typeface="ＭＳ ゴシック" panose="020B0609070205080204" pitchFamily="49" charset="-128"/>
              </a:rPr>
              <a:t>紙製容器包装のリサイクルのゆくえ</a:t>
            </a:r>
            <a:endParaRPr lang="en-US" altLang="ja-JP" b="1">
              <a:latin typeface="ＭＳ ゴシック" panose="020B0609070205080204" pitchFamily="49" charset="-128"/>
              <a:ea typeface="ＭＳ ゴシック" panose="020B0609070205080204" pitchFamily="49" charset="-128"/>
            </a:endParaRPr>
          </a:p>
          <a:p>
            <a:pPr marL="0" indent="0" algn="ctr">
              <a:spcBef>
                <a:spcPct val="0"/>
              </a:spcBef>
              <a:buFontTx/>
              <a:buNone/>
            </a:pPr>
            <a:r>
              <a:rPr lang="ja-JP" altLang="en-US" sz="2000" b="1">
                <a:latin typeface="ＭＳ ゴシック" panose="020B0609070205080204" pitchFamily="49" charset="-128"/>
                <a:ea typeface="ＭＳ ゴシック" panose="020B0609070205080204" pitchFamily="49" charset="-128"/>
              </a:rPr>
              <a:t>～令和４年度～</a:t>
            </a:r>
          </a:p>
        </p:txBody>
      </p:sp>
      <p:sp>
        <p:nvSpPr>
          <p:cNvPr id="100356" name="スライド番号プレースホルダー 1">
            <a:extLst>
              <a:ext uri="{FF2B5EF4-FFF2-40B4-BE49-F238E27FC236}">
                <a16:creationId xmlns:a16="http://schemas.microsoft.com/office/drawing/2014/main" id="{BC099500-1C97-4673-8FB2-F8E078492742}"/>
              </a:ext>
            </a:extLst>
          </p:cNvPr>
          <p:cNvSpPr>
            <a:spLocks noGrp="1"/>
          </p:cNvSpPr>
          <p:nvPr>
            <p:ph type="sldNum" sz="quarter" idx="12"/>
          </p:nvPr>
        </p:nvSpPr>
        <p:spPr>
          <a:xfrm>
            <a:off x="6516688" y="6237288"/>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EEFEBD8-0E15-4C80-9CBC-6BFF26053862}" type="slidenum">
              <a:rPr lang="en-US" altLang="ja-JP" sz="1400" smtClean="0">
                <a:solidFill>
                  <a:srgbClr val="000000"/>
                </a:solidFill>
              </a:rPr>
              <a:pPr>
                <a:spcBef>
                  <a:spcPct val="0"/>
                </a:spcBef>
                <a:buFontTx/>
                <a:buNone/>
              </a:pPr>
              <a:t>38</a:t>
            </a:fld>
            <a:endParaRPr lang="en-US" altLang="ja-JP" sz="1400">
              <a:solidFill>
                <a:srgbClr val="000000"/>
              </a:solidFill>
            </a:endParaRPr>
          </a:p>
        </p:txBody>
      </p:sp>
      <p:pic>
        <p:nvPicPr>
          <p:cNvPr id="100357" name="図 2">
            <a:extLst>
              <a:ext uri="{FF2B5EF4-FFF2-40B4-BE49-F238E27FC236}">
                <a16:creationId xmlns:a16="http://schemas.microsoft.com/office/drawing/2014/main" id="{29BFD857-EBDA-4F0B-B424-AC7E340A74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8713" y="4781550"/>
            <a:ext cx="1905000" cy="1428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0358" name="図 3">
            <a:extLst>
              <a:ext uri="{FF2B5EF4-FFF2-40B4-BE49-F238E27FC236}">
                <a16:creationId xmlns:a16="http://schemas.microsoft.com/office/drawing/2014/main" id="{AAA640FF-FC63-47CC-94F2-9A9653F661E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37313" y="1090613"/>
            <a:ext cx="1905000" cy="1428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0359" name="図 4">
            <a:extLst>
              <a:ext uri="{FF2B5EF4-FFF2-40B4-BE49-F238E27FC236}">
                <a16:creationId xmlns:a16="http://schemas.microsoft.com/office/drawing/2014/main" id="{2FCF7273-2997-455F-983B-D9928EA61E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71763" y="1090613"/>
            <a:ext cx="1905000" cy="1428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図 1">
            <a:extLst>
              <a:ext uri="{FF2B5EF4-FFF2-40B4-BE49-F238E27FC236}">
                <a16:creationId xmlns:a16="http://schemas.microsoft.com/office/drawing/2014/main" id="{1DEDCFB7-D5FF-439F-8C5D-1BFCA9327F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184400"/>
            <a:ext cx="6650038"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正方形/長方形 3">
            <a:extLst>
              <a:ext uri="{FF2B5EF4-FFF2-40B4-BE49-F238E27FC236}">
                <a16:creationId xmlns:a16="http://schemas.microsoft.com/office/drawing/2014/main" id="{8CE1623F-0A2D-4CD2-807F-4E8D548BBE64}"/>
              </a:ext>
            </a:extLst>
          </p:cNvPr>
          <p:cNvSpPr>
            <a:spLocks noChangeArrowheads="1"/>
          </p:cNvSpPr>
          <p:nvPr/>
        </p:nvSpPr>
        <p:spPr bwMode="auto">
          <a:xfrm>
            <a:off x="179388" y="103188"/>
            <a:ext cx="88455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latin typeface="ＭＳ ゴシック" panose="020B0609070205080204" pitchFamily="49" charset="-128"/>
                <a:ea typeface="ＭＳ ゴシック" panose="020B0609070205080204" pitchFamily="49" charset="-128"/>
              </a:rPr>
              <a:t>プラスチック製容器包装のリサイクルのゆくえ</a:t>
            </a:r>
            <a:r>
              <a:rPr lang="ja-JP" altLang="en-US" sz="2000" b="1">
                <a:latin typeface="ＭＳ ゴシック" panose="020B0609070205080204" pitchFamily="49" charset="-128"/>
                <a:ea typeface="ＭＳ ゴシック" panose="020B0609070205080204" pitchFamily="49" charset="-128"/>
              </a:rPr>
              <a:t>～令和４年度～</a:t>
            </a:r>
            <a:endParaRPr lang="en-US" altLang="ja-JP" sz="2000" b="1">
              <a:latin typeface="ＭＳ ゴシック" panose="020B0609070205080204" pitchFamily="49" charset="-128"/>
              <a:ea typeface="ＭＳ ゴシック" panose="020B0609070205080204" pitchFamily="49" charset="-128"/>
            </a:endParaRPr>
          </a:p>
          <a:p>
            <a:pPr algn="ctr" eaLnBrk="1" hangingPunct="1">
              <a:spcBef>
                <a:spcPct val="0"/>
              </a:spcBef>
              <a:buFontTx/>
              <a:buNone/>
            </a:pPr>
            <a:endParaRPr lang="ja-JP" altLang="en-US" b="1">
              <a:latin typeface="ＭＳ ゴシック" panose="020B0609070205080204" pitchFamily="49" charset="-128"/>
              <a:ea typeface="ＭＳ ゴシック" panose="020B0609070205080204" pitchFamily="49" charset="-128"/>
            </a:endParaRPr>
          </a:p>
        </p:txBody>
      </p:sp>
      <p:sp>
        <p:nvSpPr>
          <p:cNvPr id="102404" name="スライド番号プレースホルダー 1">
            <a:extLst>
              <a:ext uri="{FF2B5EF4-FFF2-40B4-BE49-F238E27FC236}">
                <a16:creationId xmlns:a16="http://schemas.microsoft.com/office/drawing/2014/main" id="{D59549AB-B0CA-46D4-80AB-45490F41B9C1}"/>
              </a:ext>
            </a:extLst>
          </p:cNvPr>
          <p:cNvSpPr>
            <a:spLocks noGrp="1"/>
          </p:cNvSpPr>
          <p:nvPr>
            <p:ph type="sldNum" sz="quarter" idx="12"/>
          </p:nvPr>
        </p:nvSpPr>
        <p:spPr>
          <a:xfrm>
            <a:off x="6516688" y="6237288"/>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FD9A6DF-5C40-4F1E-8E99-59F0CED80786}" type="slidenum">
              <a:rPr lang="en-US" altLang="ja-JP" sz="1400" smtClean="0">
                <a:solidFill>
                  <a:srgbClr val="000000"/>
                </a:solidFill>
              </a:rPr>
              <a:pPr>
                <a:spcBef>
                  <a:spcPct val="0"/>
                </a:spcBef>
                <a:buFontTx/>
                <a:buNone/>
              </a:pPr>
              <a:t>39</a:t>
            </a:fld>
            <a:endParaRPr lang="en-US" altLang="ja-JP" sz="1400">
              <a:solidFill>
                <a:srgbClr val="000000"/>
              </a:solidFill>
            </a:endParaRPr>
          </a:p>
        </p:txBody>
      </p:sp>
      <p:pic>
        <p:nvPicPr>
          <p:cNvPr id="102405" name="図 2">
            <a:extLst>
              <a:ext uri="{FF2B5EF4-FFF2-40B4-BE49-F238E27FC236}">
                <a16:creationId xmlns:a16="http://schemas.microsoft.com/office/drawing/2014/main" id="{733F771D-16FD-4473-B086-2DAD66179D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165225"/>
            <a:ext cx="1905000" cy="1333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06" name="図 3">
            <a:extLst>
              <a:ext uri="{FF2B5EF4-FFF2-40B4-BE49-F238E27FC236}">
                <a16:creationId xmlns:a16="http://schemas.microsoft.com/office/drawing/2014/main" id="{4CA8D3E0-DE4E-4ACF-9766-6DEBCFD038C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3725" y="4508500"/>
            <a:ext cx="1905000" cy="1428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07" name="図 5">
            <a:extLst>
              <a:ext uri="{FF2B5EF4-FFF2-40B4-BE49-F238E27FC236}">
                <a16:creationId xmlns:a16="http://schemas.microsoft.com/office/drawing/2014/main" id="{132484AB-421F-4E4B-A88A-350097028C2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57700" y="4908550"/>
            <a:ext cx="2014538" cy="1400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08" name="図 6">
            <a:extLst>
              <a:ext uri="{FF2B5EF4-FFF2-40B4-BE49-F238E27FC236}">
                <a16:creationId xmlns:a16="http://schemas.microsoft.com/office/drawing/2014/main" id="{1A6F83BD-4100-4639-B44C-9A35DFF2595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6063" y="965200"/>
            <a:ext cx="2012950" cy="1412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番号プレースホルダー 3">
            <a:extLst>
              <a:ext uri="{FF2B5EF4-FFF2-40B4-BE49-F238E27FC236}">
                <a16:creationId xmlns:a16="http://schemas.microsoft.com/office/drawing/2014/main" id="{5022D33A-B475-4331-8CDD-3D9D877DB64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381C0BD-865A-4D8E-BE9F-FE4B027AC101}" type="slidenum">
              <a:rPr lang="en-US" altLang="ja-JP" sz="1400" smtClean="0">
                <a:solidFill>
                  <a:srgbClr val="000000"/>
                </a:solidFill>
              </a:rPr>
              <a:pPr>
                <a:spcBef>
                  <a:spcPct val="0"/>
                </a:spcBef>
                <a:buFontTx/>
                <a:buNone/>
              </a:pPr>
              <a:t>4</a:t>
            </a:fld>
            <a:endParaRPr lang="en-US" altLang="ja-JP" sz="1400">
              <a:solidFill>
                <a:srgbClr val="000000"/>
              </a:solidFill>
            </a:endParaRPr>
          </a:p>
        </p:txBody>
      </p:sp>
      <p:sp>
        <p:nvSpPr>
          <p:cNvPr id="34819" name="正方形/長方形 4">
            <a:extLst>
              <a:ext uri="{FF2B5EF4-FFF2-40B4-BE49-F238E27FC236}">
                <a16:creationId xmlns:a16="http://schemas.microsoft.com/office/drawing/2014/main" id="{FCFBE446-ED2F-47DB-B18E-7F4C8C28A1D9}"/>
              </a:ext>
            </a:extLst>
          </p:cNvPr>
          <p:cNvSpPr>
            <a:spLocks noChangeArrowheads="1"/>
          </p:cNvSpPr>
          <p:nvPr/>
        </p:nvSpPr>
        <p:spPr bwMode="auto">
          <a:xfrm>
            <a:off x="1258888" y="117475"/>
            <a:ext cx="7007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800">
                <a:solidFill>
                  <a:srgbClr val="000000"/>
                </a:solidFill>
                <a:latin typeface="ＭＳ ゴシック" panose="020B0609070205080204" pitchFamily="49" charset="-128"/>
                <a:ea typeface="ＭＳ ゴシック" panose="020B0609070205080204" pitchFamily="49" charset="-128"/>
              </a:rPr>
              <a:t>持続可能な社会構築に向けての世界の動向</a:t>
            </a:r>
          </a:p>
        </p:txBody>
      </p:sp>
      <p:sp>
        <p:nvSpPr>
          <p:cNvPr id="6" name="角丸四角形 5">
            <a:extLst>
              <a:ext uri="{FF2B5EF4-FFF2-40B4-BE49-F238E27FC236}">
                <a16:creationId xmlns:a16="http://schemas.microsoft.com/office/drawing/2014/main" id="{EA500F8C-287F-44D2-8876-2EF8FC8874E1}"/>
              </a:ext>
            </a:extLst>
          </p:cNvPr>
          <p:cNvSpPr/>
          <p:nvPr/>
        </p:nvSpPr>
        <p:spPr bwMode="auto">
          <a:xfrm>
            <a:off x="201613" y="668338"/>
            <a:ext cx="8863012" cy="611187"/>
          </a:xfrm>
          <a:prstGeom prst="roundRect">
            <a:avLst/>
          </a:prstGeom>
          <a:solidFill>
            <a:srgbClr val="FFC000">
              <a:alpha val="48000"/>
            </a:srgbClr>
          </a:solidFill>
          <a:ln w="19050">
            <a:solidFill>
              <a:srgbClr val="CC3300"/>
            </a:solidFill>
          </a:ln>
          <a:effectLst/>
        </p:spPr>
        <p:txBody>
          <a:bodyPr/>
          <a:lstStyle/>
          <a:p>
            <a:pPr>
              <a:lnSpc>
                <a:spcPts val="1800"/>
              </a:lnSpc>
              <a:spcAft>
                <a:spcPts val="0"/>
              </a:spcAft>
              <a:defRPr/>
            </a:pPr>
            <a:r>
              <a:rPr lang="en-US" altLang="ja-JP" sz="1400"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2015</a:t>
            </a:r>
            <a:r>
              <a:rPr lang="ja-JP" altLang="ja-JP" sz="1400"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年９月　　国連加盟</a:t>
            </a:r>
            <a:r>
              <a:rPr lang="en-US" altLang="ja-JP" sz="1400"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193</a:t>
            </a:r>
            <a:r>
              <a:rPr lang="ja-JP" altLang="ja-JP" sz="1400"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か国</a:t>
            </a:r>
            <a:r>
              <a:rPr lang="ja-JP" altLang="en-US" sz="1400"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「持続可能な開発目標（ＳＤＧｓ</a:t>
            </a:r>
            <a:r>
              <a:rPr lang="ja-JP" altLang="en-US"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nSpc>
                <a:spcPts val="1800"/>
              </a:lnSpc>
              <a:spcAft>
                <a:spcPts val="0"/>
              </a:spcAft>
              <a:defRPr/>
            </a:pPr>
            <a:r>
              <a:rPr lang="ja-JP" altLang="en-US"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b="1"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b="1"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Sustainable Development Goals</a:t>
            </a:r>
            <a:endParaRPr lang="ja-JP" altLang="en-US" b="1" dirty="0">
              <a:solidFill>
                <a:srgbClr val="000000"/>
              </a:solidFill>
              <a:latin typeface="ＭＳ ゴシック" panose="020B0609070205080204" pitchFamily="49" charset="-128"/>
              <a:ea typeface="ＭＳ ゴシック" panose="020B0609070205080204" pitchFamily="49" charset="-128"/>
            </a:endParaRPr>
          </a:p>
        </p:txBody>
      </p:sp>
      <p:sp>
        <p:nvSpPr>
          <p:cNvPr id="34821" name="正方形/長方形 11">
            <a:extLst>
              <a:ext uri="{FF2B5EF4-FFF2-40B4-BE49-F238E27FC236}">
                <a16:creationId xmlns:a16="http://schemas.microsoft.com/office/drawing/2014/main" id="{E1900C6F-2BCB-485F-9586-85715DDA2DB1}"/>
              </a:ext>
            </a:extLst>
          </p:cNvPr>
          <p:cNvSpPr>
            <a:spLocks noChangeArrowheads="1"/>
          </p:cNvSpPr>
          <p:nvPr/>
        </p:nvSpPr>
        <p:spPr bwMode="auto">
          <a:xfrm>
            <a:off x="169863" y="1336675"/>
            <a:ext cx="87947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b="1">
                <a:solidFill>
                  <a:srgbClr val="000000"/>
                </a:solidFill>
                <a:latin typeface="ＭＳ ゴシック" panose="020B0609070205080204" pitchFamily="49" charset="-128"/>
                <a:ea typeface="ＭＳ ゴシック" panose="020B0609070205080204" pitchFamily="49" charset="-128"/>
              </a:rPr>
              <a:t>「国連持続可能な開発サミット」で採択されました。国連加盟</a:t>
            </a:r>
            <a:r>
              <a:rPr lang="en-US" altLang="ja-JP" sz="1600" b="1">
                <a:solidFill>
                  <a:srgbClr val="000000"/>
                </a:solidFill>
                <a:latin typeface="ＭＳ ゴシック" panose="020B0609070205080204" pitchFamily="49" charset="-128"/>
                <a:ea typeface="ＭＳ ゴシック" panose="020B0609070205080204" pitchFamily="49" charset="-128"/>
              </a:rPr>
              <a:t>193</a:t>
            </a:r>
            <a:r>
              <a:rPr lang="ja-JP" altLang="en-US" sz="1600" b="1">
                <a:solidFill>
                  <a:srgbClr val="000000"/>
                </a:solidFill>
                <a:latin typeface="ＭＳ ゴシック" panose="020B0609070205080204" pitchFamily="49" charset="-128"/>
                <a:ea typeface="ＭＳ ゴシック" panose="020B0609070205080204" pitchFamily="49" charset="-128"/>
              </a:rPr>
              <a:t>か国が</a:t>
            </a:r>
            <a:r>
              <a:rPr lang="en-US" altLang="ja-JP" sz="1600" b="1">
                <a:solidFill>
                  <a:srgbClr val="000000"/>
                </a:solidFill>
                <a:latin typeface="ＭＳ ゴシック" panose="020B0609070205080204" pitchFamily="49" charset="-128"/>
                <a:ea typeface="ＭＳ ゴシック" panose="020B0609070205080204" pitchFamily="49" charset="-128"/>
              </a:rPr>
              <a:t>2016</a:t>
            </a:r>
            <a:r>
              <a:rPr lang="ja-JP" altLang="en-US" sz="1600" b="1">
                <a:solidFill>
                  <a:srgbClr val="000000"/>
                </a:solidFill>
                <a:latin typeface="ＭＳ ゴシック" panose="020B0609070205080204" pitchFamily="49" charset="-128"/>
                <a:ea typeface="ＭＳ ゴシック" panose="020B0609070205080204" pitchFamily="49" charset="-128"/>
              </a:rPr>
              <a:t>年～</a:t>
            </a:r>
            <a:r>
              <a:rPr lang="en-US" altLang="ja-JP" sz="1600" b="1">
                <a:solidFill>
                  <a:srgbClr val="000000"/>
                </a:solidFill>
                <a:latin typeface="ＭＳ ゴシック" panose="020B0609070205080204" pitchFamily="49" charset="-128"/>
                <a:ea typeface="ＭＳ ゴシック" panose="020B0609070205080204" pitchFamily="49" charset="-128"/>
              </a:rPr>
              <a:t>2030</a:t>
            </a:r>
            <a:r>
              <a:rPr lang="ja-JP" altLang="en-US" sz="1600" b="1">
                <a:solidFill>
                  <a:srgbClr val="000000"/>
                </a:solidFill>
                <a:latin typeface="ＭＳ ゴシック" panose="020B0609070205080204" pitchFamily="49" charset="-128"/>
                <a:ea typeface="ＭＳ ゴシック" panose="020B0609070205080204" pitchFamily="49" charset="-128"/>
              </a:rPr>
              <a:t>年の</a:t>
            </a:r>
            <a:r>
              <a:rPr lang="en-US" altLang="ja-JP" sz="1600" b="1">
                <a:solidFill>
                  <a:srgbClr val="000000"/>
                </a:solidFill>
                <a:latin typeface="ＭＳ ゴシック" panose="020B0609070205080204" pitchFamily="49" charset="-128"/>
                <a:ea typeface="ＭＳ ゴシック" panose="020B0609070205080204" pitchFamily="49" charset="-128"/>
              </a:rPr>
              <a:t>15</a:t>
            </a:r>
            <a:r>
              <a:rPr lang="ja-JP" altLang="en-US" sz="1600" b="1">
                <a:solidFill>
                  <a:srgbClr val="000000"/>
                </a:solidFill>
                <a:latin typeface="ＭＳ ゴシック" panose="020B0609070205080204" pitchFamily="49" charset="-128"/>
                <a:ea typeface="ＭＳ ゴシック" panose="020B0609070205080204" pitchFamily="49" charset="-128"/>
              </a:rPr>
              <a:t>年間で達成するために掲げた</a:t>
            </a:r>
            <a:r>
              <a:rPr lang="en-US" altLang="ja-JP" sz="1600" b="1">
                <a:solidFill>
                  <a:srgbClr val="000000"/>
                </a:solidFill>
                <a:latin typeface="ＭＳ ゴシック" panose="020B0609070205080204" pitchFamily="49" charset="-128"/>
                <a:ea typeface="ＭＳ ゴシック" panose="020B0609070205080204" pitchFamily="49" charset="-128"/>
              </a:rPr>
              <a:t>17</a:t>
            </a:r>
            <a:r>
              <a:rPr lang="ja-JP" altLang="en-US" sz="1600" b="1">
                <a:solidFill>
                  <a:srgbClr val="000000"/>
                </a:solidFill>
                <a:latin typeface="ＭＳ ゴシック" panose="020B0609070205080204" pitchFamily="49" charset="-128"/>
                <a:ea typeface="ＭＳ ゴシック" panose="020B0609070205080204" pitchFamily="49" charset="-128"/>
              </a:rPr>
              <a:t>の目標と、それらを達成するための具体的な</a:t>
            </a:r>
            <a:r>
              <a:rPr lang="en-US" altLang="ja-JP" sz="1600" b="1">
                <a:solidFill>
                  <a:srgbClr val="000000"/>
                </a:solidFill>
                <a:latin typeface="ＭＳ ゴシック" panose="020B0609070205080204" pitchFamily="49" charset="-128"/>
                <a:ea typeface="ＭＳ ゴシック" panose="020B0609070205080204" pitchFamily="49" charset="-128"/>
              </a:rPr>
              <a:t>169</a:t>
            </a:r>
            <a:r>
              <a:rPr lang="ja-JP" altLang="en-US" sz="1600" b="1">
                <a:solidFill>
                  <a:srgbClr val="000000"/>
                </a:solidFill>
                <a:latin typeface="ＭＳ ゴシック" panose="020B0609070205080204" pitchFamily="49" charset="-128"/>
                <a:ea typeface="ＭＳ ゴシック" panose="020B0609070205080204" pitchFamily="49" charset="-128"/>
              </a:rPr>
              <a:t>のターゲットで構成されています。全世界の「誰ひとり取り残されない」ことを目指し、先進国と途上国が一丸となって達成すべき目標です。</a:t>
            </a:r>
            <a:endParaRPr lang="en-US" altLang="ja-JP" sz="1600" b="1">
              <a:solidFill>
                <a:srgbClr val="000000"/>
              </a:solidFill>
              <a:latin typeface="ＭＳ ゴシック" panose="020B0609070205080204" pitchFamily="49" charset="-128"/>
              <a:ea typeface="ＭＳ ゴシック" panose="020B0609070205080204" pitchFamily="49" charset="-128"/>
            </a:endParaRPr>
          </a:p>
          <a:p>
            <a:pPr>
              <a:spcBef>
                <a:spcPts val="600"/>
              </a:spcBef>
              <a:buFontTx/>
              <a:buNone/>
            </a:pPr>
            <a:r>
              <a:rPr lang="ja-JP" altLang="en-US" sz="1600" b="1">
                <a:solidFill>
                  <a:srgbClr val="000000"/>
                </a:solidFill>
                <a:latin typeface="ＭＳ ゴシック" panose="020B0609070205080204" pitchFamily="49" charset="-128"/>
                <a:ea typeface="ＭＳ ゴシック" panose="020B0609070205080204" pitchFamily="49" charset="-128"/>
              </a:rPr>
              <a:t>今日、世界各地で進展がみられますが、</a:t>
            </a:r>
            <a:r>
              <a:rPr lang="en-US" altLang="ja-JP" sz="1600" b="1">
                <a:solidFill>
                  <a:srgbClr val="000000"/>
                </a:solidFill>
                <a:latin typeface="ＭＳ ゴシック" panose="020B0609070205080204" pitchFamily="49" charset="-128"/>
                <a:ea typeface="ＭＳ ゴシック" panose="020B0609070205080204" pitchFamily="49" charset="-128"/>
              </a:rPr>
              <a:t>2030</a:t>
            </a:r>
            <a:r>
              <a:rPr lang="ja-JP" altLang="en-US" sz="1600" b="1">
                <a:solidFill>
                  <a:srgbClr val="000000"/>
                </a:solidFill>
                <a:latin typeface="ＭＳ ゴシック" panose="020B0609070205080204" pitchFamily="49" charset="-128"/>
                <a:ea typeface="ＭＳ ゴシック" panose="020B0609070205080204" pitchFamily="49" charset="-128"/>
              </a:rPr>
              <a:t>年までに</a:t>
            </a:r>
            <a:r>
              <a:rPr lang="en-US" altLang="ja-JP" sz="1600" b="1">
                <a:solidFill>
                  <a:srgbClr val="000000"/>
                </a:solidFill>
                <a:latin typeface="ＭＳ ゴシック" panose="020B0609070205080204" pitchFamily="49" charset="-128"/>
                <a:ea typeface="ＭＳ ゴシック" panose="020B0609070205080204" pitchFamily="49" charset="-128"/>
              </a:rPr>
              <a:t>SDGs</a:t>
            </a:r>
            <a:r>
              <a:rPr lang="ja-JP" altLang="en-US" sz="1600" b="1">
                <a:solidFill>
                  <a:srgbClr val="000000"/>
                </a:solidFill>
                <a:latin typeface="ＭＳ ゴシック" panose="020B0609070205080204" pitchFamily="49" charset="-128"/>
                <a:ea typeface="ＭＳ ゴシック" panose="020B0609070205080204" pitchFamily="49" charset="-128"/>
              </a:rPr>
              <a:t>を達成するには、取り組みのスピードを速め、規模を拡大しなければなりません。</a:t>
            </a:r>
            <a:r>
              <a:rPr lang="en-US" altLang="ja-JP" sz="1600" b="1">
                <a:solidFill>
                  <a:srgbClr val="000000"/>
                </a:solidFill>
                <a:latin typeface="ＭＳ ゴシック" panose="020B0609070205080204" pitchFamily="49" charset="-128"/>
                <a:ea typeface="ＭＳ ゴシック" panose="020B0609070205080204" pitchFamily="49" charset="-128"/>
              </a:rPr>
              <a:t>2020</a:t>
            </a:r>
            <a:r>
              <a:rPr lang="ja-JP" altLang="en-US" sz="1600" b="1">
                <a:solidFill>
                  <a:srgbClr val="000000"/>
                </a:solidFill>
                <a:latin typeface="ＭＳ ゴシック" panose="020B0609070205080204" pitchFamily="49" charset="-128"/>
                <a:ea typeface="ＭＳ ゴシック" panose="020B0609070205080204" pitchFamily="49" charset="-128"/>
              </a:rPr>
              <a:t>年</a:t>
            </a:r>
            <a:r>
              <a:rPr lang="en-US" altLang="ja-JP" sz="1600" b="1">
                <a:solidFill>
                  <a:srgbClr val="000000"/>
                </a:solidFill>
                <a:latin typeface="ＭＳ ゴシック" panose="020B0609070205080204" pitchFamily="49" charset="-128"/>
                <a:ea typeface="ＭＳ ゴシック" panose="020B0609070205080204" pitchFamily="49" charset="-128"/>
              </a:rPr>
              <a:t>1</a:t>
            </a:r>
            <a:r>
              <a:rPr lang="ja-JP" altLang="en-US" sz="1600" b="1">
                <a:solidFill>
                  <a:srgbClr val="000000"/>
                </a:solidFill>
                <a:latin typeface="ＭＳ ゴシック" panose="020B0609070205080204" pitchFamily="49" charset="-128"/>
                <a:ea typeface="ＭＳ ゴシック" panose="020B0609070205080204" pitchFamily="49" charset="-128"/>
              </a:rPr>
              <a:t>月、</a:t>
            </a:r>
            <a:r>
              <a:rPr lang="en-US" altLang="ja-JP" sz="1600" b="1">
                <a:solidFill>
                  <a:srgbClr val="000000"/>
                </a:solidFill>
                <a:latin typeface="ＭＳ ゴシック" panose="020B0609070205080204" pitchFamily="49" charset="-128"/>
                <a:ea typeface="ＭＳ ゴシック" panose="020B0609070205080204" pitchFamily="49" charset="-128"/>
              </a:rPr>
              <a:t>SDGs</a:t>
            </a:r>
            <a:r>
              <a:rPr lang="ja-JP" altLang="en-US" sz="1600" b="1">
                <a:solidFill>
                  <a:srgbClr val="000000"/>
                </a:solidFill>
                <a:latin typeface="ＭＳ ゴシック" panose="020B0609070205080204" pitchFamily="49" charset="-128"/>
                <a:ea typeface="ＭＳ ゴシック" panose="020B0609070205080204" pitchFamily="49" charset="-128"/>
              </a:rPr>
              <a:t>達成のための「行動の</a:t>
            </a:r>
            <a:r>
              <a:rPr lang="en-US" altLang="ja-JP" sz="1600" b="1">
                <a:solidFill>
                  <a:srgbClr val="000000"/>
                </a:solidFill>
                <a:latin typeface="ＭＳ ゴシック" panose="020B0609070205080204" pitchFamily="49" charset="-128"/>
                <a:ea typeface="ＭＳ ゴシック" panose="020B0609070205080204" pitchFamily="49" charset="-128"/>
              </a:rPr>
              <a:t>10</a:t>
            </a:r>
            <a:r>
              <a:rPr lang="ja-JP" altLang="en-US" sz="1600" b="1">
                <a:solidFill>
                  <a:srgbClr val="000000"/>
                </a:solidFill>
                <a:latin typeface="ＭＳ ゴシック" panose="020B0609070205080204" pitchFamily="49" charset="-128"/>
                <a:ea typeface="ＭＳ ゴシック" panose="020B0609070205080204" pitchFamily="49" charset="-128"/>
              </a:rPr>
              <a:t>年（</a:t>
            </a:r>
            <a:r>
              <a:rPr lang="en-US" altLang="ja-JP" sz="1600" b="1">
                <a:solidFill>
                  <a:srgbClr val="000000"/>
                </a:solidFill>
                <a:latin typeface="ＭＳ ゴシック" panose="020B0609070205080204" pitchFamily="49" charset="-128"/>
                <a:ea typeface="ＭＳ ゴシック" panose="020B0609070205080204" pitchFamily="49" charset="-128"/>
              </a:rPr>
              <a:t>Decade of Action)</a:t>
            </a:r>
            <a:r>
              <a:rPr lang="ja-JP" altLang="en-US" sz="1600" b="1">
                <a:solidFill>
                  <a:srgbClr val="000000"/>
                </a:solidFill>
                <a:latin typeface="ＭＳ ゴシック" panose="020B0609070205080204" pitchFamily="49" charset="-128"/>
                <a:ea typeface="ＭＳ ゴシック" panose="020B0609070205080204" pitchFamily="49" charset="-128"/>
              </a:rPr>
              <a:t>）がスタートしました。</a:t>
            </a:r>
            <a:endParaRPr lang="en-US" altLang="ja-JP" sz="1600" b="1">
              <a:solidFill>
                <a:srgbClr val="000000"/>
              </a:solidFill>
              <a:latin typeface="ＭＳ ゴシック" panose="020B0609070205080204" pitchFamily="49" charset="-128"/>
              <a:ea typeface="ＭＳ ゴシック" panose="020B0609070205080204" pitchFamily="49" charset="-128"/>
            </a:endParaRPr>
          </a:p>
          <a:p>
            <a:pPr>
              <a:spcBef>
                <a:spcPts val="600"/>
              </a:spcBef>
              <a:buFontTx/>
              <a:buNone/>
            </a:pPr>
            <a:r>
              <a:rPr lang="ja-JP" altLang="en-US" sz="1600" b="1">
                <a:solidFill>
                  <a:srgbClr val="000000"/>
                </a:solidFill>
                <a:latin typeface="ＭＳ ゴシック" panose="020B0609070205080204" pitchFamily="49" charset="-128"/>
                <a:ea typeface="ＭＳ ゴシック" panose="020B0609070205080204" pitchFamily="49" charset="-128"/>
              </a:rPr>
              <a:t>日本では</a:t>
            </a:r>
            <a:r>
              <a:rPr lang="en-US" altLang="ja-JP" sz="1600" b="1">
                <a:solidFill>
                  <a:srgbClr val="000000"/>
                </a:solidFill>
                <a:latin typeface="ＭＳ ゴシック" panose="020B0609070205080204" pitchFamily="49" charset="-128"/>
                <a:ea typeface="ＭＳ ゴシック" panose="020B0609070205080204" pitchFamily="49" charset="-128"/>
              </a:rPr>
              <a:t>2019</a:t>
            </a:r>
            <a:r>
              <a:rPr lang="ja-JP" altLang="en-US" sz="1600" b="1">
                <a:solidFill>
                  <a:srgbClr val="000000"/>
                </a:solidFill>
                <a:latin typeface="ＭＳ ゴシック" panose="020B0609070205080204" pitchFamily="49" charset="-128"/>
                <a:ea typeface="ＭＳ ゴシック" panose="020B0609070205080204" pitchFamily="49" charset="-128"/>
              </a:rPr>
              <a:t>年</a:t>
            </a:r>
            <a:r>
              <a:rPr lang="en-US" altLang="ja-JP" sz="1600" b="1">
                <a:solidFill>
                  <a:srgbClr val="000000"/>
                </a:solidFill>
                <a:latin typeface="ＭＳ ゴシック" panose="020B0609070205080204" pitchFamily="49" charset="-128"/>
                <a:ea typeface="ＭＳ ゴシック" panose="020B0609070205080204" pitchFamily="49" charset="-128"/>
              </a:rPr>
              <a:t>12</a:t>
            </a:r>
            <a:r>
              <a:rPr lang="ja-JP" altLang="en-US" sz="1600" b="1">
                <a:solidFill>
                  <a:srgbClr val="000000"/>
                </a:solidFill>
                <a:latin typeface="ＭＳ ゴシック" panose="020B0609070205080204" pitchFamily="49" charset="-128"/>
                <a:ea typeface="ＭＳ ゴシック" panose="020B0609070205080204" pitchFamily="49" charset="-128"/>
              </a:rPr>
              <a:t>月に取組の指針となる「</a:t>
            </a:r>
            <a:r>
              <a:rPr lang="en-US" altLang="ja-JP" sz="1600" b="1">
                <a:solidFill>
                  <a:srgbClr val="000000"/>
                </a:solidFill>
                <a:latin typeface="ＭＳ ゴシック" panose="020B0609070205080204" pitchFamily="49" charset="-128"/>
                <a:ea typeface="ＭＳ ゴシック" panose="020B0609070205080204" pitchFamily="49" charset="-128"/>
              </a:rPr>
              <a:t>SDGs</a:t>
            </a:r>
            <a:r>
              <a:rPr lang="ja-JP" altLang="en-US" sz="1600" b="1">
                <a:solidFill>
                  <a:srgbClr val="000000"/>
                </a:solidFill>
                <a:latin typeface="ＭＳ ゴシック" panose="020B0609070205080204" pitchFamily="49" charset="-128"/>
                <a:ea typeface="ＭＳ ゴシック" panose="020B0609070205080204" pitchFamily="49" charset="-128"/>
              </a:rPr>
              <a:t>実施指針改定」が、</a:t>
            </a:r>
            <a:r>
              <a:rPr lang="en-US" altLang="ja-JP" sz="1600" b="1">
                <a:solidFill>
                  <a:srgbClr val="000000"/>
                </a:solidFill>
                <a:latin typeface="ＭＳ ゴシック" panose="020B0609070205080204" pitchFamily="49" charset="-128"/>
                <a:ea typeface="ＭＳ ゴシック" panose="020B0609070205080204" pitchFamily="49" charset="-128"/>
              </a:rPr>
              <a:t>2021</a:t>
            </a:r>
            <a:r>
              <a:rPr lang="ja-JP" altLang="en-US" sz="1600" b="1">
                <a:solidFill>
                  <a:srgbClr val="000000"/>
                </a:solidFill>
                <a:latin typeface="ＭＳ ゴシック" panose="020B0609070205080204" pitchFamily="49" charset="-128"/>
                <a:ea typeface="ＭＳ ゴシック" panose="020B0609070205080204" pitchFamily="49" charset="-128"/>
              </a:rPr>
              <a:t>年６月に自発的国家レビュー（</a:t>
            </a:r>
            <a:r>
              <a:rPr lang="en-US" altLang="ja-JP" sz="1600" b="1">
                <a:solidFill>
                  <a:srgbClr val="000000"/>
                </a:solidFill>
                <a:latin typeface="ＭＳ ゴシック" panose="020B0609070205080204" pitchFamily="49" charset="-128"/>
                <a:ea typeface="ＭＳ ゴシック" panose="020B0609070205080204" pitchFamily="49" charset="-128"/>
              </a:rPr>
              <a:t>VNR: Voluntary National Review</a:t>
            </a:r>
            <a:r>
              <a:rPr lang="ja-JP" altLang="en-US" sz="1600" b="1">
                <a:solidFill>
                  <a:srgbClr val="000000"/>
                </a:solidFill>
                <a:latin typeface="ＭＳ ゴシック" panose="020B0609070205080204" pitchFamily="49" charset="-128"/>
                <a:ea typeface="ＭＳ ゴシック" panose="020B0609070205080204" pitchFamily="49" charset="-128"/>
              </a:rPr>
              <a:t>）が、</a:t>
            </a:r>
            <a:r>
              <a:rPr lang="en-US" altLang="ja-JP" sz="1600" b="1">
                <a:solidFill>
                  <a:srgbClr val="000000"/>
                </a:solidFill>
                <a:latin typeface="ＭＳ ゴシック" panose="020B0609070205080204" pitchFamily="49" charset="-128"/>
                <a:ea typeface="ＭＳ ゴシック" panose="020B0609070205080204" pitchFamily="49" charset="-128"/>
              </a:rPr>
              <a:t>2017</a:t>
            </a:r>
            <a:r>
              <a:rPr lang="ja-JP" altLang="en-US" sz="1600" b="1">
                <a:solidFill>
                  <a:srgbClr val="000000"/>
                </a:solidFill>
                <a:latin typeface="ＭＳ ゴシック" panose="020B0609070205080204" pitchFamily="49" charset="-128"/>
                <a:ea typeface="ＭＳ ゴシック" panose="020B0609070205080204" pitchFamily="49" charset="-128"/>
              </a:rPr>
              <a:t>年から毎年、政府の施策のうちの重点項目を整理した「</a:t>
            </a:r>
            <a:r>
              <a:rPr lang="en-US" altLang="ja-JP" sz="1600" b="1">
                <a:solidFill>
                  <a:srgbClr val="000000"/>
                </a:solidFill>
                <a:latin typeface="ＭＳ ゴシック" panose="020B0609070205080204" pitchFamily="49" charset="-128"/>
                <a:ea typeface="ＭＳ ゴシック" panose="020B0609070205080204" pitchFamily="49" charset="-128"/>
              </a:rPr>
              <a:t>SDGs</a:t>
            </a:r>
            <a:r>
              <a:rPr lang="ja-JP" altLang="en-US" sz="1600" b="1">
                <a:solidFill>
                  <a:srgbClr val="000000"/>
                </a:solidFill>
                <a:latin typeface="ＭＳ ゴシック" panose="020B0609070205080204" pitchFamily="49" charset="-128"/>
                <a:ea typeface="ＭＳ ゴシック" panose="020B0609070205080204" pitchFamily="49" charset="-128"/>
              </a:rPr>
              <a:t>アクションプラン」が策定されています。</a:t>
            </a:r>
          </a:p>
        </p:txBody>
      </p:sp>
      <p:pic>
        <p:nvPicPr>
          <p:cNvPr id="34822" name="図 1">
            <a:extLst>
              <a:ext uri="{FF2B5EF4-FFF2-40B4-BE49-F238E27FC236}">
                <a16:creationId xmlns:a16="http://schemas.microsoft.com/office/drawing/2014/main" id="{5A6A4BCA-CAC2-4CE0-8529-EA528A23FF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4221163"/>
            <a:ext cx="382587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0" descr="https://www.unic.or.jp/files/sdg_icon_12_ja_2.png">
            <a:extLst>
              <a:ext uri="{FF2B5EF4-FFF2-40B4-BE49-F238E27FC236}">
                <a16:creationId xmlns:a16="http://schemas.microsoft.com/office/drawing/2014/main" id="{EC7880C0-23D1-4A12-965C-9FF22E2B9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5" y="4286250"/>
            <a:ext cx="97155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2" descr="https://www.unic.or.jp/files/sdg_icon_14_ja_2.png">
            <a:extLst>
              <a:ext uri="{FF2B5EF4-FFF2-40B4-BE49-F238E27FC236}">
                <a16:creationId xmlns:a16="http://schemas.microsoft.com/office/drawing/2014/main" id="{EA5D93C0-08B8-4535-86A1-A352AF9B00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75" y="5410200"/>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正方形/長方形 2">
            <a:extLst>
              <a:ext uri="{FF2B5EF4-FFF2-40B4-BE49-F238E27FC236}">
                <a16:creationId xmlns:a16="http://schemas.microsoft.com/office/drawing/2014/main" id="{A20796D3-FB82-4D71-B140-8B56B687355D}"/>
              </a:ext>
            </a:extLst>
          </p:cNvPr>
          <p:cNvSpPr>
            <a:spLocks noChangeArrowheads="1"/>
          </p:cNvSpPr>
          <p:nvPr/>
        </p:nvSpPr>
        <p:spPr bwMode="auto">
          <a:xfrm>
            <a:off x="5311775" y="4275138"/>
            <a:ext cx="36528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latin typeface="ＭＳ Ｐゴシック" panose="020B0600070205080204" pitchFamily="50" charset="-128"/>
              </a:rPr>
              <a:t>12.5</a:t>
            </a:r>
          </a:p>
          <a:p>
            <a:pPr>
              <a:spcBef>
                <a:spcPct val="0"/>
              </a:spcBef>
              <a:buFontTx/>
              <a:buNone/>
            </a:pPr>
            <a:r>
              <a:rPr lang="en-US" altLang="ja-JP" sz="1400">
                <a:solidFill>
                  <a:srgbClr val="000000"/>
                </a:solidFill>
                <a:latin typeface="ＭＳ Ｐゴシック" panose="020B0600070205080204" pitchFamily="50" charset="-128"/>
              </a:rPr>
              <a:t>2030</a:t>
            </a:r>
            <a:r>
              <a:rPr lang="ja-JP" altLang="en-US" sz="1400">
                <a:solidFill>
                  <a:srgbClr val="000000"/>
                </a:solidFill>
                <a:latin typeface="ＭＳ Ｐゴシック" panose="020B0600070205080204" pitchFamily="50" charset="-128"/>
              </a:rPr>
              <a:t>年までに、廃棄物の発生防止、削減、再生利用及び再利用により、廃棄物の発生を大幅に削減する。</a:t>
            </a:r>
          </a:p>
        </p:txBody>
      </p:sp>
      <p:sp>
        <p:nvSpPr>
          <p:cNvPr id="34826" name="正方形/長方形 3">
            <a:extLst>
              <a:ext uri="{FF2B5EF4-FFF2-40B4-BE49-F238E27FC236}">
                <a16:creationId xmlns:a16="http://schemas.microsoft.com/office/drawing/2014/main" id="{13ACBD32-583B-4588-BB99-C6A4F66A9D3E}"/>
              </a:ext>
            </a:extLst>
          </p:cNvPr>
          <p:cNvSpPr>
            <a:spLocks noChangeArrowheads="1"/>
          </p:cNvSpPr>
          <p:nvPr/>
        </p:nvSpPr>
        <p:spPr bwMode="auto">
          <a:xfrm>
            <a:off x="5310188" y="5373688"/>
            <a:ext cx="36544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latin typeface="ＭＳ Ｐゴシック" panose="020B0600070205080204" pitchFamily="50" charset="-128"/>
              </a:rPr>
              <a:t>14.1</a:t>
            </a:r>
          </a:p>
          <a:p>
            <a:pPr>
              <a:spcBef>
                <a:spcPct val="0"/>
              </a:spcBef>
              <a:buFontTx/>
              <a:buNone/>
            </a:pPr>
            <a:r>
              <a:rPr lang="en-US" altLang="ja-JP" sz="1400">
                <a:solidFill>
                  <a:srgbClr val="000000"/>
                </a:solidFill>
                <a:latin typeface="ＭＳ Ｐゴシック" panose="020B0600070205080204" pitchFamily="50" charset="-128"/>
              </a:rPr>
              <a:t>2025</a:t>
            </a:r>
            <a:r>
              <a:rPr lang="ja-JP" altLang="en-US" sz="1400">
                <a:solidFill>
                  <a:srgbClr val="000000"/>
                </a:solidFill>
                <a:latin typeface="ＭＳ Ｐゴシック" panose="020B0600070205080204" pitchFamily="50" charset="-128"/>
              </a:rPr>
              <a:t>年までに、海洋ごみや富栄養化を含む、特に陸上活動による汚染など、あらゆる種類の海洋汚染を防止し、大幅に削減する。</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4">
            <a:extLst>
              <a:ext uri="{FF2B5EF4-FFF2-40B4-BE49-F238E27FC236}">
                <a16:creationId xmlns:a16="http://schemas.microsoft.com/office/drawing/2014/main" id="{340B20F7-6A19-40FD-B70F-940195CE1D16}"/>
              </a:ext>
            </a:extLst>
          </p:cNvPr>
          <p:cNvSpPr txBox="1">
            <a:spLocks noChangeArrowheads="1"/>
          </p:cNvSpPr>
          <p:nvPr/>
        </p:nvSpPr>
        <p:spPr bwMode="auto">
          <a:xfrm>
            <a:off x="250825" y="115888"/>
            <a:ext cx="84978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a:latin typeface="ＭＳ ゴシック" panose="020B0609070205080204" pitchFamily="49" charset="-128"/>
                <a:ea typeface="ＭＳ ゴシック" panose="020B0609070205080204" pitchFamily="49" charset="-128"/>
              </a:rPr>
              <a:t>市町村からの引取り量の推移</a:t>
            </a:r>
          </a:p>
        </p:txBody>
      </p:sp>
      <p:sp>
        <p:nvSpPr>
          <p:cNvPr id="104451" name="スライド番号プレースホルダー 1">
            <a:extLst>
              <a:ext uri="{FF2B5EF4-FFF2-40B4-BE49-F238E27FC236}">
                <a16:creationId xmlns:a16="http://schemas.microsoft.com/office/drawing/2014/main" id="{E4327FD5-6C9B-4A04-82C5-F0F9302E78AF}"/>
              </a:ext>
            </a:extLst>
          </p:cNvPr>
          <p:cNvSpPr>
            <a:spLocks noGrp="1"/>
          </p:cNvSpPr>
          <p:nvPr>
            <p:ph type="sldNum" sz="quarter" idx="12"/>
          </p:nvPr>
        </p:nvSpPr>
        <p:spPr>
          <a:xfrm>
            <a:off x="6732588" y="6453188"/>
            <a:ext cx="2133600" cy="4048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CE4D50E-EBB5-4529-805B-4241FC6FB3AD}" type="slidenum">
              <a:rPr lang="en-US" altLang="ja-JP" sz="1400" smtClean="0">
                <a:solidFill>
                  <a:srgbClr val="000000"/>
                </a:solidFill>
              </a:rPr>
              <a:pPr>
                <a:spcBef>
                  <a:spcPct val="0"/>
                </a:spcBef>
                <a:buFontTx/>
                <a:buNone/>
              </a:pPr>
              <a:t>40</a:t>
            </a:fld>
            <a:endParaRPr lang="en-US" altLang="ja-JP" sz="1400">
              <a:solidFill>
                <a:srgbClr val="000000"/>
              </a:solidFill>
            </a:endParaRPr>
          </a:p>
        </p:txBody>
      </p:sp>
      <p:sp>
        <p:nvSpPr>
          <p:cNvPr id="10" name="テキスト ボックス 3">
            <a:extLst>
              <a:ext uri="{FF2B5EF4-FFF2-40B4-BE49-F238E27FC236}">
                <a16:creationId xmlns:a16="http://schemas.microsoft.com/office/drawing/2014/main" id="{ED7C45C6-C45C-44A1-BD66-EF87E93A6D49}"/>
              </a:ext>
            </a:extLst>
          </p:cNvPr>
          <p:cNvSpPr txBox="1"/>
          <p:nvPr/>
        </p:nvSpPr>
        <p:spPr>
          <a:xfrm>
            <a:off x="84138" y="981075"/>
            <a:ext cx="742950" cy="266700"/>
          </a:xfrm>
          <a:prstGeom prst="rect">
            <a:avLst/>
          </a:prstGeom>
          <a:noFill/>
          <a:ln w="9525" cmpd="sng">
            <a:noFill/>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fontAlgn="auto" hangingPunct="1">
              <a:spcBef>
                <a:spcPts val="0"/>
              </a:spcBef>
              <a:spcAft>
                <a:spcPts val="0"/>
              </a:spcAft>
              <a:defRPr/>
            </a:pPr>
            <a:r>
              <a:rPr lang="ja-JP" altLang="en-US" kern="0" dirty="0">
                <a:solidFill>
                  <a:sysClr val="windowText" lastClr="000000"/>
                </a:solidFill>
                <a:latin typeface="Calibri" panose="020F0502020204030204"/>
              </a:rPr>
              <a:t>（千トン）</a:t>
            </a:r>
          </a:p>
        </p:txBody>
      </p:sp>
      <p:pic>
        <p:nvPicPr>
          <p:cNvPr id="104453" name="図 1">
            <a:extLst>
              <a:ext uri="{FF2B5EF4-FFF2-40B4-BE49-F238E27FC236}">
                <a16:creationId xmlns:a16="http://schemas.microsoft.com/office/drawing/2014/main" id="{CAF54ED5-5AF9-42AE-8275-1F617637E5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025" y="2638425"/>
            <a:ext cx="103187" cy="1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4" name="図 2">
            <a:extLst>
              <a:ext uri="{FF2B5EF4-FFF2-40B4-BE49-F238E27FC236}">
                <a16:creationId xmlns:a16="http://schemas.microsoft.com/office/drawing/2014/main" id="{15C674B5-1D93-49AB-8F30-39DA8DAA23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100" y="820738"/>
            <a:ext cx="887095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図 1">
            <a:extLst>
              <a:ext uri="{FF2B5EF4-FFF2-40B4-BE49-F238E27FC236}">
                <a16:creationId xmlns:a16="http://schemas.microsoft.com/office/drawing/2014/main" id="{D5B70F63-87C5-4BAC-9729-A76A03F3144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38" y="4729163"/>
            <a:ext cx="889317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番号プレースホルダー 1">
            <a:extLst>
              <a:ext uri="{FF2B5EF4-FFF2-40B4-BE49-F238E27FC236}">
                <a16:creationId xmlns:a16="http://schemas.microsoft.com/office/drawing/2014/main" id="{EE2F5105-9748-4165-AEC9-1FEB51F5B9F8}"/>
              </a:ext>
            </a:extLst>
          </p:cNvPr>
          <p:cNvSpPr>
            <a:spLocks noGrp="1"/>
          </p:cNvSpPr>
          <p:nvPr>
            <p:ph type="sldNum" sz="quarter" idx="12"/>
          </p:nvPr>
        </p:nvSpPr>
        <p:spPr>
          <a:xfrm>
            <a:off x="6553200" y="6481763"/>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36C90D5-B4F1-42B3-8E37-5D4005FD9693}" type="slidenum">
              <a:rPr lang="en-US" altLang="ja-JP" sz="1400" smtClean="0">
                <a:solidFill>
                  <a:srgbClr val="000000"/>
                </a:solidFill>
              </a:rPr>
              <a:pPr>
                <a:spcBef>
                  <a:spcPct val="0"/>
                </a:spcBef>
                <a:buFontTx/>
                <a:buNone/>
              </a:pPr>
              <a:t>41</a:t>
            </a:fld>
            <a:endParaRPr lang="en-US" altLang="ja-JP" sz="1400">
              <a:solidFill>
                <a:srgbClr val="000000"/>
              </a:solidFill>
            </a:endParaRPr>
          </a:p>
        </p:txBody>
      </p:sp>
      <p:sp>
        <p:nvSpPr>
          <p:cNvPr id="106499" name="Text Box 4">
            <a:extLst>
              <a:ext uri="{FF2B5EF4-FFF2-40B4-BE49-F238E27FC236}">
                <a16:creationId xmlns:a16="http://schemas.microsoft.com/office/drawing/2014/main" id="{2C3D7015-3B9B-4736-B2AE-DEF979F57833}"/>
              </a:ext>
            </a:extLst>
          </p:cNvPr>
          <p:cNvSpPr txBox="1">
            <a:spLocks noChangeArrowheads="1"/>
          </p:cNvSpPr>
          <p:nvPr/>
        </p:nvSpPr>
        <p:spPr bwMode="auto">
          <a:xfrm>
            <a:off x="250825" y="115888"/>
            <a:ext cx="84978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a:latin typeface="ＭＳ ゴシック" panose="020B0609070205080204" pitchFamily="49" charset="-128"/>
                <a:ea typeface="ＭＳ ゴシック" panose="020B0609070205080204" pitchFamily="49" charset="-128"/>
              </a:rPr>
              <a:t>一般廃棄物最終処分場の残余容量・残余年数の推移</a:t>
            </a:r>
          </a:p>
        </p:txBody>
      </p:sp>
      <p:sp>
        <p:nvSpPr>
          <p:cNvPr id="106500" name="テキスト ボックス 8">
            <a:extLst>
              <a:ext uri="{FF2B5EF4-FFF2-40B4-BE49-F238E27FC236}">
                <a16:creationId xmlns:a16="http://schemas.microsoft.com/office/drawing/2014/main" id="{449D63FD-C234-4AE7-BE3E-3D460874B6B1}"/>
              </a:ext>
            </a:extLst>
          </p:cNvPr>
          <p:cNvSpPr txBox="1">
            <a:spLocks noChangeArrowheads="1"/>
          </p:cNvSpPr>
          <p:nvPr/>
        </p:nvSpPr>
        <p:spPr bwMode="auto">
          <a:xfrm>
            <a:off x="323850" y="693738"/>
            <a:ext cx="8840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latin typeface="ＭＳ ゴシック" panose="020B0609070205080204" pitchFamily="49" charset="-128"/>
                <a:ea typeface="ＭＳ ゴシック" panose="020B0609070205080204" pitchFamily="49" charset="-128"/>
              </a:rPr>
              <a:t>残余年数は継続的に伸長している（</a:t>
            </a:r>
            <a:r>
              <a:rPr lang="en-US" altLang="ja-JP" sz="1800">
                <a:solidFill>
                  <a:srgbClr val="FF0000"/>
                </a:solidFill>
                <a:latin typeface="ＭＳ ゴシック" panose="020B0609070205080204" pitchFamily="49" charset="-128"/>
                <a:ea typeface="ＭＳ ゴシック" panose="020B0609070205080204" pitchFamily="49" charset="-128"/>
              </a:rPr>
              <a:t>H7_8.5</a:t>
            </a:r>
            <a:r>
              <a:rPr lang="ja-JP" altLang="en-US" sz="1800">
                <a:solidFill>
                  <a:srgbClr val="FF0000"/>
                </a:solidFill>
                <a:latin typeface="ＭＳ ゴシック" panose="020B0609070205080204" pitchFamily="49" charset="-128"/>
                <a:ea typeface="ＭＳ ゴシック" panose="020B0609070205080204" pitchFamily="49" charset="-128"/>
              </a:rPr>
              <a:t>年⇒</a:t>
            </a:r>
            <a:r>
              <a:rPr lang="en-US" altLang="ja-JP" sz="1800">
                <a:solidFill>
                  <a:srgbClr val="FF0000"/>
                </a:solidFill>
                <a:latin typeface="ＭＳ ゴシック" panose="020B0609070205080204" pitchFamily="49" charset="-128"/>
                <a:ea typeface="ＭＳ ゴシック" panose="020B0609070205080204" pitchFamily="49" charset="-128"/>
              </a:rPr>
              <a:t>H24_19.7</a:t>
            </a:r>
            <a:r>
              <a:rPr lang="ja-JP" altLang="en-US" sz="1800">
                <a:solidFill>
                  <a:srgbClr val="FF0000"/>
                </a:solidFill>
                <a:latin typeface="ＭＳ ゴシック" panose="020B0609070205080204" pitchFamily="49" charset="-128"/>
                <a:ea typeface="ＭＳ ゴシック" panose="020B0609070205080204" pitchFamily="49" charset="-128"/>
              </a:rPr>
              <a:t>年⇒</a:t>
            </a:r>
            <a:r>
              <a:rPr lang="en-US" altLang="ja-JP" sz="1800">
                <a:solidFill>
                  <a:srgbClr val="FF0000"/>
                </a:solidFill>
                <a:latin typeface="ＭＳ ゴシック" panose="020B0609070205080204" pitchFamily="49" charset="-128"/>
                <a:ea typeface="ＭＳ ゴシック" panose="020B0609070205080204" pitchFamily="49" charset="-128"/>
              </a:rPr>
              <a:t>R3_23.5</a:t>
            </a:r>
            <a:r>
              <a:rPr lang="ja-JP" altLang="en-US" sz="1800">
                <a:solidFill>
                  <a:srgbClr val="FF0000"/>
                </a:solidFill>
                <a:latin typeface="ＭＳ ゴシック" panose="020B0609070205080204" pitchFamily="49" charset="-128"/>
                <a:ea typeface="ＭＳ ゴシック" panose="020B0609070205080204" pitchFamily="49" charset="-128"/>
              </a:rPr>
              <a:t>年</a:t>
            </a:r>
            <a:r>
              <a:rPr lang="ja-JP" altLang="en-US" sz="1800">
                <a:latin typeface="ＭＳ ゴシック" panose="020B0609070205080204" pitchFamily="49" charset="-128"/>
                <a:ea typeface="ＭＳ ゴシック" panose="020B0609070205080204" pitchFamily="49" charset="-128"/>
              </a:rPr>
              <a:t>）。</a:t>
            </a:r>
            <a:endParaRPr lang="en-US" altLang="ja-JP" sz="180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1800">
                <a:latin typeface="ＭＳ ゴシック" panose="020B0609070205080204" pitchFamily="49" charset="-128"/>
                <a:ea typeface="ＭＳ ゴシック" panose="020B0609070205080204" pitchFamily="49" charset="-128"/>
              </a:rPr>
              <a:t>但し、残余容量は継続的に減少（</a:t>
            </a:r>
            <a:r>
              <a:rPr lang="en-US" altLang="ja-JP" sz="1800">
                <a:solidFill>
                  <a:srgbClr val="FF0000"/>
                </a:solidFill>
                <a:latin typeface="ＭＳ ゴシック" panose="020B0609070205080204" pitchFamily="49" charset="-128"/>
                <a:ea typeface="ＭＳ ゴシック" panose="020B0609070205080204" pitchFamily="49" charset="-128"/>
              </a:rPr>
              <a:t>H11_172</a:t>
            </a:r>
            <a:r>
              <a:rPr lang="ja-JP" altLang="en-US" sz="1800">
                <a:solidFill>
                  <a:srgbClr val="FF0000"/>
                </a:solidFill>
                <a:latin typeface="ＭＳ ゴシック" panose="020B0609070205080204" pitchFamily="49" charset="-128"/>
                <a:ea typeface="ＭＳ ゴシック" panose="020B0609070205080204" pitchFamily="49" charset="-128"/>
              </a:rPr>
              <a:t>百万</a:t>
            </a:r>
            <a:r>
              <a:rPr lang="en-US" altLang="ja-JP" sz="1800">
                <a:solidFill>
                  <a:srgbClr val="FF0000"/>
                </a:solidFill>
                <a:latin typeface="ＭＳ ゴシック" panose="020B0609070205080204" pitchFamily="49" charset="-128"/>
                <a:ea typeface="ＭＳ ゴシック" panose="020B0609070205080204" pitchFamily="49" charset="-128"/>
              </a:rPr>
              <a:t>m3</a:t>
            </a:r>
            <a:r>
              <a:rPr lang="ja-JP" altLang="en-US" sz="1800">
                <a:solidFill>
                  <a:srgbClr val="FF0000"/>
                </a:solidFill>
                <a:latin typeface="ＭＳ ゴシック" panose="020B0609070205080204" pitchFamily="49" charset="-128"/>
                <a:ea typeface="ＭＳ ゴシック" panose="020B0609070205080204" pitchFamily="49" charset="-128"/>
              </a:rPr>
              <a:t>⇒</a:t>
            </a:r>
            <a:r>
              <a:rPr lang="en-US" altLang="ja-JP" sz="1800">
                <a:solidFill>
                  <a:srgbClr val="FF0000"/>
                </a:solidFill>
                <a:latin typeface="ＭＳ ゴシック" panose="020B0609070205080204" pitchFamily="49" charset="-128"/>
                <a:ea typeface="ＭＳ ゴシック" panose="020B0609070205080204" pitchFamily="49" charset="-128"/>
              </a:rPr>
              <a:t>H24_112</a:t>
            </a:r>
            <a:r>
              <a:rPr lang="ja-JP" altLang="en-US" sz="1800">
                <a:solidFill>
                  <a:srgbClr val="FF0000"/>
                </a:solidFill>
                <a:latin typeface="ＭＳ ゴシック" panose="020B0609070205080204" pitchFamily="49" charset="-128"/>
                <a:ea typeface="ＭＳ ゴシック" panose="020B0609070205080204" pitchFamily="49" charset="-128"/>
              </a:rPr>
              <a:t>百万</a:t>
            </a:r>
            <a:r>
              <a:rPr lang="en-US" altLang="ja-JP" sz="1800">
                <a:solidFill>
                  <a:srgbClr val="FF0000"/>
                </a:solidFill>
                <a:latin typeface="ＭＳ ゴシック" panose="020B0609070205080204" pitchFamily="49" charset="-128"/>
                <a:ea typeface="ＭＳ ゴシック" panose="020B0609070205080204" pitchFamily="49" charset="-128"/>
              </a:rPr>
              <a:t>m3</a:t>
            </a:r>
            <a:r>
              <a:rPr lang="ja-JP" altLang="en-US" sz="1800">
                <a:solidFill>
                  <a:srgbClr val="FF0000"/>
                </a:solidFill>
                <a:latin typeface="ＭＳ ゴシック" panose="020B0609070205080204" pitchFamily="49" charset="-128"/>
                <a:ea typeface="ＭＳ ゴシック" panose="020B0609070205080204" pitchFamily="49" charset="-128"/>
              </a:rPr>
              <a:t>⇒</a:t>
            </a:r>
            <a:r>
              <a:rPr lang="en-US" altLang="ja-JP" sz="1800">
                <a:solidFill>
                  <a:srgbClr val="FF0000"/>
                </a:solidFill>
                <a:latin typeface="ＭＳ ゴシック" panose="020B0609070205080204" pitchFamily="49" charset="-128"/>
                <a:ea typeface="ＭＳ ゴシック" panose="020B0609070205080204" pitchFamily="49" charset="-128"/>
              </a:rPr>
              <a:t>R3_98</a:t>
            </a:r>
            <a:r>
              <a:rPr lang="ja-JP" altLang="en-US" sz="1800">
                <a:solidFill>
                  <a:srgbClr val="FF0000"/>
                </a:solidFill>
                <a:latin typeface="ＭＳ ゴシック" panose="020B0609070205080204" pitchFamily="49" charset="-128"/>
                <a:ea typeface="ＭＳ ゴシック" panose="020B0609070205080204" pitchFamily="49" charset="-128"/>
              </a:rPr>
              <a:t>百万</a:t>
            </a:r>
            <a:r>
              <a:rPr lang="en-US" altLang="ja-JP" sz="1800">
                <a:solidFill>
                  <a:srgbClr val="FF0000"/>
                </a:solidFill>
                <a:latin typeface="ＭＳ ゴシック" panose="020B0609070205080204" pitchFamily="49" charset="-128"/>
                <a:ea typeface="ＭＳ ゴシック" panose="020B0609070205080204" pitchFamily="49" charset="-128"/>
              </a:rPr>
              <a:t>m3</a:t>
            </a:r>
            <a:r>
              <a:rPr lang="ja-JP" altLang="en-US" sz="1800">
                <a:latin typeface="ＭＳ ゴシック" panose="020B0609070205080204" pitchFamily="49" charset="-128"/>
                <a:ea typeface="ＭＳ ゴシック" panose="020B0609070205080204" pitchFamily="49" charset="-128"/>
              </a:rPr>
              <a:t>）</a:t>
            </a:r>
          </a:p>
        </p:txBody>
      </p:sp>
      <p:sp>
        <p:nvSpPr>
          <p:cNvPr id="106501" name="正方形/長方形 1">
            <a:extLst>
              <a:ext uri="{FF2B5EF4-FFF2-40B4-BE49-F238E27FC236}">
                <a16:creationId xmlns:a16="http://schemas.microsoft.com/office/drawing/2014/main" id="{7468A370-68EA-4E23-A6A4-6EA8CD174AC6}"/>
              </a:ext>
            </a:extLst>
          </p:cNvPr>
          <p:cNvSpPr>
            <a:spLocks noChangeArrowheads="1"/>
          </p:cNvSpPr>
          <p:nvPr/>
        </p:nvSpPr>
        <p:spPr bwMode="auto">
          <a:xfrm>
            <a:off x="160338" y="6165850"/>
            <a:ext cx="8588375" cy="2143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000">
                <a:latin typeface="ＭＳ ゴシック" panose="020B0609070205080204" pitchFamily="49" charset="-128"/>
                <a:ea typeface="ＭＳ ゴシック" panose="020B0609070205080204" pitchFamily="49" charset="-128"/>
              </a:rPr>
              <a:t>出典：環境省ホームページ「一般廃棄物の排出及び処理状況等（令和３年度）について」</a:t>
            </a:r>
            <a:endParaRPr lang="en-US" altLang="ja-JP" sz="1000">
              <a:latin typeface="ＭＳ ゴシック" panose="020B0609070205080204" pitchFamily="49" charset="-128"/>
              <a:ea typeface="ＭＳ ゴシック" panose="020B0609070205080204" pitchFamily="49" charset="-128"/>
            </a:endParaRPr>
          </a:p>
        </p:txBody>
      </p:sp>
      <p:pic>
        <p:nvPicPr>
          <p:cNvPr id="106502" name="図 4">
            <a:extLst>
              <a:ext uri="{FF2B5EF4-FFF2-40B4-BE49-F238E27FC236}">
                <a16:creationId xmlns:a16="http://schemas.microsoft.com/office/drawing/2014/main" id="{23C47E5C-2F88-42DB-8664-BE6C403932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377950"/>
            <a:ext cx="76835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番号プレースホルダー 2">
            <a:extLst>
              <a:ext uri="{FF2B5EF4-FFF2-40B4-BE49-F238E27FC236}">
                <a16:creationId xmlns:a16="http://schemas.microsoft.com/office/drawing/2014/main" id="{8DA7A2CE-DD6A-45FE-BB4C-C0DACB69ED18}"/>
              </a:ext>
            </a:extLst>
          </p:cNvPr>
          <p:cNvSpPr>
            <a:spLocks noGrp="1"/>
          </p:cNvSpPr>
          <p:nvPr>
            <p:ph type="sldNum" sz="quarter" idx="12"/>
          </p:nvPr>
        </p:nvSpPr>
        <p:spPr>
          <a:xfrm>
            <a:off x="6588125" y="6381750"/>
            <a:ext cx="21336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95EAA06-3E2D-43A9-A4CC-8B42B1C22717}" type="slidenum">
              <a:rPr lang="en-US" altLang="ja-JP" sz="1400" smtClean="0">
                <a:solidFill>
                  <a:srgbClr val="000000"/>
                </a:solidFill>
              </a:rPr>
              <a:pPr>
                <a:spcBef>
                  <a:spcPct val="0"/>
                </a:spcBef>
                <a:buFontTx/>
                <a:buNone/>
              </a:pPr>
              <a:t>42</a:t>
            </a:fld>
            <a:endParaRPr lang="en-US" altLang="ja-JP" sz="1400">
              <a:solidFill>
                <a:srgbClr val="000000"/>
              </a:solidFill>
            </a:endParaRPr>
          </a:p>
        </p:txBody>
      </p:sp>
      <p:sp>
        <p:nvSpPr>
          <p:cNvPr id="108547" name="正方形/長方形 2">
            <a:extLst>
              <a:ext uri="{FF2B5EF4-FFF2-40B4-BE49-F238E27FC236}">
                <a16:creationId xmlns:a16="http://schemas.microsoft.com/office/drawing/2014/main" id="{B26281E3-F070-4A9F-B8A4-83675F241EB5}"/>
              </a:ext>
            </a:extLst>
          </p:cNvPr>
          <p:cNvSpPr>
            <a:spLocks noChangeArrowheads="1"/>
          </p:cNvSpPr>
          <p:nvPr/>
        </p:nvSpPr>
        <p:spPr bwMode="auto">
          <a:xfrm>
            <a:off x="179388" y="188913"/>
            <a:ext cx="8964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000">
                <a:latin typeface="ＭＳ ゴシック" panose="020B0609070205080204" pitchFamily="49" charset="-128"/>
                <a:ea typeface="ＭＳ ゴシック" panose="020B0609070205080204" pitchFamily="49" charset="-128"/>
              </a:rPr>
              <a:t>○事業者によるＲｅｄｕｃｅ（軽量化）の取組み</a:t>
            </a:r>
            <a:r>
              <a:rPr lang="ja-JP" altLang="en-US" sz="1800" b="1">
                <a:latin typeface="ＭＳ ゴシック" panose="020B0609070205080204" pitchFamily="49" charset="-128"/>
                <a:ea typeface="ＭＳ ゴシック" panose="020B0609070205080204" pitchFamily="49" charset="-128"/>
              </a:rPr>
              <a:t>（３Ｒ推進団体連絡会調べ）</a:t>
            </a:r>
          </a:p>
        </p:txBody>
      </p:sp>
      <p:sp>
        <p:nvSpPr>
          <p:cNvPr id="5" name="正方形/長方形 4">
            <a:extLst>
              <a:ext uri="{FF2B5EF4-FFF2-40B4-BE49-F238E27FC236}">
                <a16:creationId xmlns:a16="http://schemas.microsoft.com/office/drawing/2014/main" id="{72398315-5BDD-4349-BEBA-0711C281B178}"/>
              </a:ext>
            </a:extLst>
          </p:cNvPr>
          <p:cNvSpPr/>
          <p:nvPr/>
        </p:nvSpPr>
        <p:spPr>
          <a:xfrm>
            <a:off x="234950" y="4625975"/>
            <a:ext cx="8853488" cy="1360488"/>
          </a:xfrm>
          <a:prstGeom prst="rect">
            <a:avLst/>
          </a:prstGeom>
        </p:spPr>
        <p:txBody>
          <a:bodyPr>
            <a:spAutoFit/>
          </a:bodyPr>
          <a:lstStyle/>
          <a:p>
            <a:pPr>
              <a:spcBef>
                <a:spcPct val="20000"/>
              </a:spcBef>
              <a:defRPr/>
            </a:pPr>
            <a:r>
              <a:rPr lang="ja-JP" altLang="en-US" sz="2000" kern="0" dirty="0">
                <a:solidFill>
                  <a:srgbClr val="000000"/>
                </a:solidFill>
                <a:latin typeface="ＭＳ ゴシック" panose="020B0609070205080204" pitchFamily="49" charset="-128"/>
                <a:ea typeface="ＭＳ ゴシック" panose="020B0609070205080204" pitchFamily="49" charset="-128"/>
              </a:rPr>
              <a:t>○</a:t>
            </a:r>
            <a:r>
              <a:rPr lang="ja-JP" altLang="en-US" sz="2000" u="sng" kern="0" dirty="0">
                <a:solidFill>
                  <a:srgbClr val="000000"/>
                </a:solidFill>
                <a:latin typeface="ＭＳ ゴシック" panose="020B0609070205080204" pitchFamily="49" charset="-128"/>
                <a:ea typeface="ＭＳ ゴシック" panose="020B0609070205080204" pitchFamily="49" charset="-128"/>
              </a:rPr>
              <a:t>消費者によるＲｅｄｕｃｅ（マイバック運動＝レジ袋辞退）の取組み</a:t>
            </a:r>
            <a:endParaRPr lang="en-US" altLang="ja-JP" sz="2000" u="sng" kern="0" dirty="0">
              <a:solidFill>
                <a:srgbClr val="000000"/>
              </a:solidFill>
              <a:latin typeface="ＭＳ ゴシック" panose="020B0609070205080204" pitchFamily="49" charset="-128"/>
              <a:ea typeface="ＭＳ ゴシック" panose="020B0609070205080204" pitchFamily="49" charset="-128"/>
            </a:endParaRPr>
          </a:p>
          <a:p>
            <a:pPr>
              <a:spcBef>
                <a:spcPct val="20000"/>
              </a:spcBef>
              <a:defRPr/>
            </a:pPr>
            <a:r>
              <a:rPr lang="ja-JP" altLang="en-US" sz="2000" kern="0" dirty="0">
                <a:solidFill>
                  <a:srgbClr val="000000"/>
                </a:solidFill>
                <a:latin typeface="ＭＳ ゴシック" panose="020B0609070205080204" pitchFamily="49" charset="-128"/>
                <a:ea typeface="ＭＳ ゴシック" panose="020B0609070205080204" pitchFamily="49" charset="-128"/>
              </a:rPr>
              <a:t>　レジ袋辞退率は</a:t>
            </a:r>
            <a:endParaRPr lang="en-US" altLang="ja-JP" sz="2000" kern="0" dirty="0">
              <a:solidFill>
                <a:srgbClr val="000000"/>
              </a:solidFill>
              <a:latin typeface="ＭＳ ゴシック" panose="020B0609070205080204" pitchFamily="49" charset="-128"/>
              <a:ea typeface="ＭＳ ゴシック" panose="020B0609070205080204" pitchFamily="49" charset="-128"/>
            </a:endParaRPr>
          </a:p>
          <a:p>
            <a:pPr>
              <a:spcBef>
                <a:spcPct val="20000"/>
              </a:spcBef>
              <a:defRPr/>
            </a:pPr>
            <a:r>
              <a:rPr lang="ja-JP" altLang="en-US" sz="2000" kern="0" dirty="0">
                <a:solidFill>
                  <a:srgbClr val="000000"/>
                </a:solidFill>
                <a:latin typeface="ＭＳ ゴシック" panose="020B0609070205080204" pitchFamily="49" charset="-128"/>
                <a:ea typeface="ＭＳ ゴシック" panose="020B0609070205080204" pitchFamily="49" charset="-128"/>
              </a:rPr>
              <a:t>　平成</a:t>
            </a:r>
            <a:r>
              <a:rPr lang="en-US" altLang="ja-JP" sz="2000" kern="0" dirty="0">
                <a:solidFill>
                  <a:srgbClr val="000000"/>
                </a:solidFill>
                <a:latin typeface="ＭＳ ゴシック" panose="020B0609070205080204" pitchFamily="49" charset="-128"/>
                <a:ea typeface="ＭＳ ゴシック" panose="020B0609070205080204" pitchFamily="49" charset="-128"/>
              </a:rPr>
              <a:t>14</a:t>
            </a:r>
            <a:r>
              <a:rPr lang="ja-JP" altLang="en-US" sz="2000" kern="0" dirty="0">
                <a:solidFill>
                  <a:srgbClr val="000000"/>
                </a:solidFill>
                <a:latin typeface="ＭＳ ゴシック" panose="020B0609070205080204" pitchFamily="49" charset="-128"/>
                <a:ea typeface="ＭＳ ゴシック" panose="020B0609070205080204" pitchFamily="49" charset="-128"/>
              </a:rPr>
              <a:t>年９月　</a:t>
            </a:r>
            <a:r>
              <a:rPr lang="en-US" altLang="ja-JP" sz="2000" kern="0" dirty="0">
                <a:solidFill>
                  <a:srgbClr val="000000"/>
                </a:solidFill>
                <a:latin typeface="ＭＳ ゴシック" panose="020B0609070205080204" pitchFamily="49" charset="-128"/>
                <a:ea typeface="ＭＳ ゴシック" panose="020B0609070205080204" pitchFamily="49" charset="-128"/>
              </a:rPr>
              <a:t>8.03</a:t>
            </a:r>
            <a:r>
              <a:rPr lang="ja-JP" altLang="en-US" sz="2000" kern="0" dirty="0">
                <a:solidFill>
                  <a:srgbClr val="000000"/>
                </a:solidFill>
                <a:latin typeface="ＭＳ ゴシック" panose="020B0609070205080204" pitchFamily="49" charset="-128"/>
                <a:ea typeface="ＭＳ ゴシック" panose="020B0609070205080204" pitchFamily="49" charset="-128"/>
              </a:rPr>
              <a:t>％⇒令和２年３月　</a:t>
            </a:r>
            <a:r>
              <a:rPr lang="en-US" altLang="ja-JP" sz="2000" kern="0" dirty="0">
                <a:solidFill>
                  <a:srgbClr val="000000"/>
                </a:solidFill>
                <a:latin typeface="ＭＳ ゴシック" panose="020B0609070205080204" pitchFamily="49" charset="-128"/>
                <a:ea typeface="ＭＳ ゴシック" panose="020B0609070205080204" pitchFamily="49" charset="-128"/>
              </a:rPr>
              <a:t>57.21</a:t>
            </a:r>
            <a:r>
              <a:rPr lang="ja-JP" altLang="en-US" sz="2000" kern="0" dirty="0">
                <a:solidFill>
                  <a:srgbClr val="000000"/>
                </a:solidFill>
                <a:latin typeface="ＭＳ ゴシック" panose="020B0609070205080204" pitchFamily="49" charset="-128"/>
                <a:ea typeface="ＭＳ ゴシック" panose="020B0609070205080204" pitchFamily="49" charset="-128"/>
              </a:rPr>
              <a:t>％⇒令和５年３月　</a:t>
            </a:r>
            <a:r>
              <a:rPr lang="en-US" altLang="ja-JP" sz="2000" kern="0" dirty="0">
                <a:solidFill>
                  <a:srgbClr val="000000"/>
                </a:solidFill>
                <a:latin typeface="ＭＳ ゴシック" panose="020B0609070205080204" pitchFamily="49" charset="-128"/>
                <a:ea typeface="ＭＳ ゴシック" panose="020B0609070205080204" pitchFamily="49" charset="-128"/>
              </a:rPr>
              <a:t>80.07</a:t>
            </a:r>
            <a:r>
              <a:rPr lang="ja-JP" altLang="en-US" sz="2000" kern="0" dirty="0">
                <a:solidFill>
                  <a:srgbClr val="000000"/>
                </a:solidFill>
                <a:latin typeface="ＭＳ ゴシック" panose="020B0609070205080204" pitchFamily="49" charset="-128"/>
                <a:ea typeface="ＭＳ ゴシック" panose="020B0609070205080204" pitchFamily="49" charset="-128"/>
              </a:rPr>
              <a:t>％</a:t>
            </a:r>
            <a:endParaRPr lang="en-US" altLang="ja-JP" sz="2000" kern="0" dirty="0">
              <a:solidFill>
                <a:srgbClr val="000000"/>
              </a:solidFill>
              <a:latin typeface="ＭＳ ゴシック" panose="020B0609070205080204" pitchFamily="49" charset="-128"/>
              <a:ea typeface="ＭＳ ゴシック" panose="020B0609070205080204" pitchFamily="49" charset="-128"/>
            </a:endParaRPr>
          </a:p>
          <a:p>
            <a:pPr>
              <a:spcBef>
                <a:spcPct val="20000"/>
              </a:spcBef>
              <a:defRPr/>
            </a:pPr>
            <a:r>
              <a:rPr lang="ja-JP" altLang="en-US" sz="1200" kern="0" dirty="0">
                <a:solidFill>
                  <a:srgbClr val="000000"/>
                </a:solidFill>
                <a:latin typeface="ＭＳ ゴシック" panose="020B0609070205080204" pitchFamily="49" charset="-128"/>
                <a:ea typeface="ＭＳ ゴシック" panose="020B0609070205080204" pitchFamily="49" charset="-128"/>
              </a:rPr>
              <a:t>　（日本チェーンストア協会調べ　</a:t>
            </a:r>
            <a:r>
              <a:rPr lang="en-US" altLang="ja-JP" sz="1200" kern="0" dirty="0">
                <a:solidFill>
                  <a:srgbClr val="000000"/>
                </a:solidFill>
                <a:latin typeface="ＭＳ ゴシック" panose="020B0609070205080204" pitchFamily="49" charset="-128"/>
                <a:ea typeface="ＭＳ ゴシック" panose="020B0609070205080204" pitchFamily="49" charset="-128"/>
                <a:hlinkClick r:id="rId3"/>
              </a:rPr>
              <a:t>https://www.jcsa.gr.jp/topics/environment/approach.html</a:t>
            </a:r>
            <a:r>
              <a:rPr lang="ja-JP" altLang="en-US" sz="1200" kern="0" dirty="0">
                <a:solidFill>
                  <a:srgbClr val="000000"/>
                </a:solidFill>
                <a:latin typeface="ＭＳ ゴシック" panose="020B0609070205080204" pitchFamily="49" charset="-128"/>
                <a:ea typeface="ＭＳ ゴシック" panose="020B0609070205080204" pitchFamily="49" charset="-128"/>
              </a:rPr>
              <a:t>）</a:t>
            </a:r>
          </a:p>
        </p:txBody>
      </p:sp>
      <p:pic>
        <p:nvPicPr>
          <p:cNvPr id="108549" name="図 1">
            <a:extLst>
              <a:ext uri="{FF2B5EF4-FFF2-40B4-BE49-F238E27FC236}">
                <a16:creationId xmlns:a16="http://schemas.microsoft.com/office/drawing/2014/main" id="{C6F24882-F323-46BD-8333-C19F3D89E4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913" y="588963"/>
            <a:ext cx="8955087"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796CE24F-69BF-49A7-BF50-FC5121AC31FC}"/>
              </a:ext>
            </a:extLst>
          </p:cNvPr>
          <p:cNvSpPr>
            <a:spLocks noGrp="1" noChangeArrowheads="1"/>
          </p:cNvSpPr>
          <p:nvPr>
            <p:ph type="title"/>
          </p:nvPr>
        </p:nvSpPr>
        <p:spPr>
          <a:xfrm>
            <a:off x="1547813" y="1557338"/>
            <a:ext cx="5975350" cy="863600"/>
          </a:xfrm>
        </p:spPr>
        <p:txBody>
          <a:bodyPr/>
          <a:lstStyle/>
          <a:p>
            <a:pPr eaLnBrk="1" hangingPunct="1"/>
            <a:r>
              <a:rPr lang="ja-JP" altLang="en-US" sz="3600" u="none">
                <a:latin typeface="ＭＳ ゴシック" panose="020B0609070205080204" pitchFamily="49" charset="-128"/>
                <a:ea typeface="ＭＳ ゴシック" panose="020B0609070205080204" pitchFamily="49" charset="-128"/>
              </a:rPr>
              <a:t>５．その他</a:t>
            </a:r>
          </a:p>
        </p:txBody>
      </p:sp>
      <p:sp>
        <p:nvSpPr>
          <p:cNvPr id="110595" name="スライド番号プレースホルダー 1">
            <a:extLst>
              <a:ext uri="{FF2B5EF4-FFF2-40B4-BE49-F238E27FC236}">
                <a16:creationId xmlns:a16="http://schemas.microsoft.com/office/drawing/2014/main" id="{BF07127A-F506-413E-84C0-58C288B53B0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8F64619-4A71-4CEC-9861-89769204E43C}" type="slidenum">
              <a:rPr lang="en-US" altLang="ja-JP" sz="1400" smtClean="0"/>
              <a:pPr>
                <a:spcBef>
                  <a:spcPct val="0"/>
                </a:spcBef>
                <a:buFontTx/>
                <a:buNone/>
              </a:pPr>
              <a:t>43</a:t>
            </a:fld>
            <a:endParaRPr lang="en-US" altLang="ja-JP" sz="140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3">
            <a:extLst>
              <a:ext uri="{FF2B5EF4-FFF2-40B4-BE49-F238E27FC236}">
                <a16:creationId xmlns:a16="http://schemas.microsoft.com/office/drawing/2014/main" id="{FD1F153B-253C-40F4-B0AF-8203EBE76C2F}"/>
              </a:ext>
            </a:extLst>
          </p:cNvPr>
          <p:cNvSpPr txBox="1">
            <a:spLocks noChangeArrowheads="1"/>
          </p:cNvSpPr>
          <p:nvPr/>
        </p:nvSpPr>
        <p:spPr bwMode="auto">
          <a:xfrm>
            <a:off x="393700" y="776288"/>
            <a:ext cx="84994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zh-TW" altLang="en-US" sz="2000" b="1">
                <a:solidFill>
                  <a:srgbClr val="0000FF"/>
                </a:solidFill>
                <a:latin typeface="ＭＳ ゴシック" panose="020B0609070205080204" pitchFamily="49" charset="-128"/>
                <a:ea typeface="ＭＳ ゴシック" panose="020B0609070205080204" pitchFamily="49" charset="-128"/>
              </a:rPr>
              <a:t>「資源有効利用促進法」</a:t>
            </a:r>
            <a:r>
              <a:rPr lang="ja-JP" altLang="en-US" sz="2000" b="1">
                <a:solidFill>
                  <a:srgbClr val="0000FF"/>
                </a:solidFill>
                <a:latin typeface="ＭＳ ゴシック" panose="020B0609070205080204" pitchFamily="49" charset="-128"/>
                <a:ea typeface="ＭＳ ゴシック" panose="020B0609070205080204" pitchFamily="49" charset="-128"/>
              </a:rPr>
              <a:t>で商品に容器包装の素材を表示することが義務付けられており、消費者が分別排出しやすいようにする目的があります。</a:t>
            </a:r>
          </a:p>
        </p:txBody>
      </p:sp>
      <p:sp>
        <p:nvSpPr>
          <p:cNvPr id="129027" name="Text Box 4">
            <a:extLst>
              <a:ext uri="{FF2B5EF4-FFF2-40B4-BE49-F238E27FC236}">
                <a16:creationId xmlns:a16="http://schemas.microsoft.com/office/drawing/2014/main" id="{2EAFA5F0-987A-4746-8EFE-B8999E45EC1B}"/>
              </a:ext>
            </a:extLst>
          </p:cNvPr>
          <p:cNvSpPr txBox="1">
            <a:spLocks noChangeArrowheads="1"/>
          </p:cNvSpPr>
          <p:nvPr/>
        </p:nvSpPr>
        <p:spPr bwMode="auto">
          <a:xfrm>
            <a:off x="395288" y="3509963"/>
            <a:ext cx="8391525" cy="2439987"/>
          </a:xfrm>
          <a:prstGeom prst="rect">
            <a:avLst/>
          </a:prstGeom>
          <a:solidFill>
            <a:srgbClr val="FFFFCC"/>
          </a:solidFill>
          <a:ln w="9525">
            <a:solidFill>
              <a:schemeClr val="tx1"/>
            </a:solidFill>
            <a:miter lim="800000"/>
            <a:headEnd/>
            <a:tailEnd/>
          </a:ln>
          <a:effec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1400" b="1" dirty="0">
                <a:solidFill>
                  <a:srgbClr val="000000"/>
                </a:solidFill>
                <a:latin typeface="+mn-ea"/>
                <a:ea typeface="+mn-ea"/>
              </a:rPr>
              <a:t>・識別表示義務を</a:t>
            </a:r>
            <a:r>
              <a:rPr lang="ja-JP" altLang="en-US" sz="1400" b="1" dirty="0">
                <a:solidFill>
                  <a:srgbClr val="0000FF"/>
                </a:solidFill>
                <a:latin typeface="+mn-ea"/>
                <a:ea typeface="+mn-ea"/>
              </a:rPr>
              <a:t>遵守しない場合</a:t>
            </a:r>
            <a:r>
              <a:rPr lang="ja-JP" altLang="en-US" sz="1400" b="1" dirty="0">
                <a:solidFill>
                  <a:srgbClr val="000000"/>
                </a:solidFill>
                <a:latin typeface="+mn-ea"/>
                <a:ea typeface="+mn-ea"/>
              </a:rPr>
              <a:t>、主務大臣による勧告、公表、改善命令、罰金（</a:t>
            </a:r>
            <a:r>
              <a:rPr lang="en-US" altLang="ja-JP" sz="1400" b="1" dirty="0">
                <a:solidFill>
                  <a:srgbClr val="000000"/>
                </a:solidFill>
                <a:latin typeface="+mn-ea"/>
                <a:ea typeface="+mn-ea"/>
              </a:rPr>
              <a:t>50</a:t>
            </a:r>
            <a:r>
              <a:rPr lang="ja-JP" altLang="en-US" sz="1400" b="1" dirty="0">
                <a:solidFill>
                  <a:srgbClr val="000000"/>
                </a:solidFill>
                <a:latin typeface="+mn-ea"/>
                <a:ea typeface="+mn-ea"/>
              </a:rPr>
              <a:t>万円以下）の順で</a:t>
            </a:r>
            <a:r>
              <a:rPr lang="ja-JP" altLang="en-US" sz="1400" b="1" dirty="0">
                <a:solidFill>
                  <a:srgbClr val="0000FF"/>
                </a:solidFill>
                <a:latin typeface="+mn-ea"/>
                <a:ea typeface="+mn-ea"/>
              </a:rPr>
              <a:t>罰則が適用される</a:t>
            </a:r>
            <a:r>
              <a:rPr lang="ja-JP" altLang="en-US" sz="1400" b="1" dirty="0">
                <a:solidFill>
                  <a:srgbClr val="000000"/>
                </a:solidFill>
                <a:latin typeface="+mn-ea"/>
                <a:ea typeface="+mn-ea"/>
              </a:rPr>
              <a:t>。また、必要に応じて、主務大臣は事業者から業務状況の報告を受けることや立入検査を実施することができる。 </a:t>
            </a:r>
          </a:p>
          <a:p>
            <a:pPr eaLnBrk="1" hangingPunct="1">
              <a:spcBef>
                <a:spcPct val="50000"/>
              </a:spcBef>
              <a:buFontTx/>
              <a:buNone/>
              <a:defRPr/>
            </a:pPr>
            <a:r>
              <a:rPr lang="ja-JP" altLang="en-US" sz="1400" b="1" dirty="0">
                <a:solidFill>
                  <a:srgbClr val="000000"/>
                </a:solidFill>
                <a:latin typeface="+mn-ea"/>
                <a:ea typeface="+mn-ea"/>
              </a:rPr>
              <a:t>・この表示は、容リ法で</a:t>
            </a:r>
            <a:r>
              <a:rPr lang="ja-JP" altLang="en-US" sz="1400" b="1" dirty="0">
                <a:solidFill>
                  <a:srgbClr val="0000FF"/>
                </a:solidFill>
                <a:latin typeface="+mn-ea"/>
                <a:ea typeface="+mn-ea"/>
              </a:rPr>
              <a:t>再商品化の義務履行が免除されている小規模企業にも義務がある</a:t>
            </a:r>
            <a:r>
              <a:rPr lang="ja-JP" altLang="en-US" sz="1400" b="1" dirty="0">
                <a:solidFill>
                  <a:srgbClr val="000000"/>
                </a:solidFill>
                <a:latin typeface="+mn-ea"/>
                <a:ea typeface="+mn-ea"/>
              </a:rPr>
              <a:t>。</a:t>
            </a:r>
            <a:endParaRPr lang="en-US" altLang="ja-JP" sz="1400" b="1" dirty="0">
              <a:solidFill>
                <a:srgbClr val="000000"/>
              </a:solidFill>
              <a:latin typeface="+mn-ea"/>
              <a:ea typeface="+mn-ea"/>
            </a:endParaRPr>
          </a:p>
          <a:p>
            <a:pPr eaLnBrk="1" hangingPunct="1">
              <a:spcBef>
                <a:spcPct val="50000"/>
              </a:spcBef>
              <a:buFontTx/>
              <a:buNone/>
              <a:defRPr/>
            </a:pPr>
            <a:r>
              <a:rPr lang="ja-JP" altLang="en-US" sz="1400" b="1" dirty="0">
                <a:latin typeface="+mn-ea"/>
                <a:ea typeface="+mn-ea"/>
              </a:rPr>
              <a:t>・</a:t>
            </a:r>
            <a:r>
              <a:rPr lang="ja-JP" altLang="en-US" sz="1400" b="1" dirty="0">
                <a:solidFill>
                  <a:srgbClr val="0000FF"/>
                </a:solidFill>
                <a:latin typeface="+mn-ea"/>
                <a:ea typeface="+mn-ea"/>
              </a:rPr>
              <a:t>「プラ」の材質表示には、識別表示とは異なり、法的義務は無いが、望ましいこととされている。</a:t>
            </a:r>
            <a:endParaRPr lang="en-US" altLang="ja-JP" sz="1400" b="1" dirty="0">
              <a:solidFill>
                <a:srgbClr val="0000FF"/>
              </a:solidFill>
              <a:latin typeface="+mn-ea"/>
              <a:ea typeface="+mn-ea"/>
            </a:endParaRPr>
          </a:p>
          <a:p>
            <a:pPr eaLnBrk="1" hangingPunct="1">
              <a:spcBef>
                <a:spcPct val="50000"/>
              </a:spcBef>
              <a:buFontTx/>
              <a:buNone/>
              <a:defRPr/>
            </a:pPr>
            <a:r>
              <a:rPr lang="ja-JP" altLang="en-US" sz="1400" b="1" dirty="0">
                <a:latin typeface="+mn-ea"/>
                <a:ea typeface="+mn-ea"/>
              </a:rPr>
              <a:t>・</a:t>
            </a:r>
            <a:r>
              <a:rPr lang="ja-JP" altLang="en-US" sz="1400" b="1" dirty="0">
                <a:solidFill>
                  <a:srgbClr val="0000FF"/>
                </a:solidFill>
                <a:latin typeface="+mn-ea"/>
                <a:ea typeface="+mn-ea"/>
              </a:rPr>
              <a:t>令和</a:t>
            </a:r>
            <a:r>
              <a:rPr lang="en-US" altLang="ja-JP" sz="1400" b="1" dirty="0">
                <a:solidFill>
                  <a:srgbClr val="0000FF"/>
                </a:solidFill>
                <a:latin typeface="+mn-ea"/>
                <a:ea typeface="+mn-ea"/>
              </a:rPr>
              <a:t>2</a:t>
            </a:r>
            <a:r>
              <a:rPr lang="ja-JP" altLang="en-US" sz="1400" b="1" dirty="0">
                <a:solidFill>
                  <a:srgbClr val="0000FF"/>
                </a:solidFill>
                <a:latin typeface="+mn-ea"/>
                <a:ea typeface="+mn-ea"/>
              </a:rPr>
              <a:t>年</a:t>
            </a:r>
            <a:r>
              <a:rPr lang="en-US" altLang="ja-JP" sz="1400" b="1" dirty="0">
                <a:solidFill>
                  <a:srgbClr val="0000FF"/>
                </a:solidFill>
                <a:latin typeface="+mn-ea"/>
                <a:ea typeface="+mn-ea"/>
              </a:rPr>
              <a:t>4</a:t>
            </a:r>
            <a:r>
              <a:rPr lang="ja-JP" altLang="en-US" sz="1400" b="1" dirty="0">
                <a:solidFill>
                  <a:srgbClr val="0000FF"/>
                </a:solidFill>
                <a:latin typeface="+mn-ea"/>
                <a:ea typeface="+mn-ea"/>
              </a:rPr>
              <a:t>月</a:t>
            </a:r>
            <a:r>
              <a:rPr lang="en-US" altLang="ja-JP" sz="1400" b="1" dirty="0">
                <a:solidFill>
                  <a:srgbClr val="0000FF"/>
                </a:solidFill>
                <a:latin typeface="+mn-ea"/>
                <a:ea typeface="+mn-ea"/>
              </a:rPr>
              <a:t>1</a:t>
            </a:r>
            <a:r>
              <a:rPr lang="ja-JP" altLang="en-US" sz="1400" b="1" dirty="0">
                <a:solidFill>
                  <a:srgbClr val="0000FF"/>
                </a:solidFill>
                <a:latin typeface="+mn-ea"/>
                <a:ea typeface="+mn-ea"/>
              </a:rPr>
              <a:t>日に資源有効利用促進法の省令一部改正があり、識別表示のルールが変更された。</a:t>
            </a:r>
            <a:endParaRPr lang="en-US" altLang="ja-JP" sz="1400" b="1" dirty="0">
              <a:solidFill>
                <a:srgbClr val="0000FF"/>
              </a:solidFill>
              <a:latin typeface="+mn-ea"/>
              <a:ea typeface="+mn-ea"/>
            </a:endParaRPr>
          </a:p>
          <a:p>
            <a:pPr eaLnBrk="1" hangingPunct="1">
              <a:spcBef>
                <a:spcPts val="300"/>
              </a:spcBef>
              <a:buFontTx/>
              <a:buNone/>
              <a:defRPr/>
            </a:pPr>
            <a:r>
              <a:rPr lang="ja-JP" altLang="en-US" sz="1400" b="1" dirty="0">
                <a:latin typeface="+mn-ea"/>
                <a:ea typeface="+mn-ea"/>
              </a:rPr>
              <a:t>　　</a:t>
            </a:r>
            <a:r>
              <a:rPr lang="ja-JP" altLang="en-US" sz="1300" b="1" dirty="0">
                <a:latin typeface="+mn-ea"/>
                <a:ea typeface="+mn-ea"/>
              </a:rPr>
              <a:t>⇒スチール缶、アルミ缶、ＰＥＴボトルの識別マークのサイズが、プラ・紙と同等のサイズにまで縮小可能となった。</a:t>
            </a:r>
            <a:endParaRPr lang="en-US" altLang="ja-JP" sz="1300" b="1" dirty="0">
              <a:latin typeface="+mn-ea"/>
              <a:ea typeface="+mn-ea"/>
            </a:endParaRPr>
          </a:p>
          <a:p>
            <a:pPr eaLnBrk="1" hangingPunct="1">
              <a:spcBef>
                <a:spcPts val="300"/>
              </a:spcBef>
              <a:buFontTx/>
              <a:buNone/>
              <a:defRPr/>
            </a:pPr>
            <a:r>
              <a:rPr lang="ja-JP" altLang="en-US" sz="1300" b="1" dirty="0">
                <a:latin typeface="+mn-ea"/>
                <a:ea typeface="+mn-ea"/>
              </a:rPr>
              <a:t>　　⇒ＰＥＴボトルに関しては、外装単位の販売に限り、外装に表示するときは、個別容器への表示を省略することが</a:t>
            </a:r>
            <a:endParaRPr lang="en-US" altLang="ja-JP" sz="1300" b="1" dirty="0">
              <a:latin typeface="+mn-ea"/>
              <a:ea typeface="+mn-ea"/>
            </a:endParaRPr>
          </a:p>
          <a:p>
            <a:pPr eaLnBrk="1" hangingPunct="1">
              <a:spcBef>
                <a:spcPts val="300"/>
              </a:spcBef>
              <a:buFontTx/>
              <a:buNone/>
              <a:defRPr/>
            </a:pPr>
            <a:r>
              <a:rPr lang="ja-JP" altLang="en-US" sz="1300" b="1" dirty="0">
                <a:latin typeface="+mn-ea"/>
                <a:ea typeface="+mn-ea"/>
              </a:rPr>
              <a:t>　　　可能となった。</a:t>
            </a:r>
          </a:p>
        </p:txBody>
      </p:sp>
      <p:grpSp>
        <p:nvGrpSpPr>
          <p:cNvPr id="112644" name="Group 5">
            <a:extLst>
              <a:ext uri="{FF2B5EF4-FFF2-40B4-BE49-F238E27FC236}">
                <a16:creationId xmlns:a16="http://schemas.microsoft.com/office/drawing/2014/main" id="{0752D936-2139-425A-BC62-A8E750E747FE}"/>
              </a:ext>
            </a:extLst>
          </p:cNvPr>
          <p:cNvGrpSpPr>
            <a:grpSpLocks/>
          </p:cNvGrpSpPr>
          <p:nvPr/>
        </p:nvGrpSpPr>
        <p:grpSpPr bwMode="auto">
          <a:xfrm>
            <a:off x="611188" y="1651000"/>
            <a:ext cx="7996237" cy="1706563"/>
            <a:chOff x="383" y="1207"/>
            <a:chExt cx="5037" cy="1075"/>
          </a:xfrm>
        </p:grpSpPr>
        <p:pic>
          <p:nvPicPr>
            <p:cNvPr id="112648" name="Picture 6" descr="2007102909385421_18">
              <a:extLst>
                <a:ext uri="{FF2B5EF4-FFF2-40B4-BE49-F238E27FC236}">
                  <a16:creationId xmlns:a16="http://schemas.microsoft.com/office/drawing/2014/main" id="{FCDA8F8F-0DDC-4166-B651-C31AEA01F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 y="1207"/>
              <a:ext cx="481" cy="48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649" name="Picture 7" descr="2007102909385421_13">
              <a:extLst>
                <a:ext uri="{FF2B5EF4-FFF2-40B4-BE49-F238E27FC236}">
                  <a16:creationId xmlns:a16="http://schemas.microsoft.com/office/drawing/2014/main" id="{4871DC19-A83D-451B-BD52-A420EEBB2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2" y="1207"/>
              <a:ext cx="480" cy="4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650" name="Picture 8" descr="2007102909385421_14">
              <a:extLst>
                <a:ext uri="{FF2B5EF4-FFF2-40B4-BE49-F238E27FC236}">
                  <a16:creationId xmlns:a16="http://schemas.microsoft.com/office/drawing/2014/main" id="{35D5E55F-3ACB-4F7B-ABD4-ECF21C22F3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0" y="1252"/>
              <a:ext cx="480" cy="4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651" name="Picture 9" descr="2007102909385421_15">
              <a:extLst>
                <a:ext uri="{FF2B5EF4-FFF2-40B4-BE49-F238E27FC236}">
                  <a16:creationId xmlns:a16="http://schemas.microsoft.com/office/drawing/2014/main" id="{7BEFFC82-A6F6-4EBD-A9CF-726114B20D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8" y="1207"/>
              <a:ext cx="480" cy="4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652" name="Picture 10" descr="2007102909385421_16">
              <a:extLst>
                <a:ext uri="{FF2B5EF4-FFF2-40B4-BE49-F238E27FC236}">
                  <a16:creationId xmlns:a16="http://schemas.microsoft.com/office/drawing/2014/main" id="{DA3F7153-D9B2-4569-BC48-9FD7C1FE05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1" y="1207"/>
              <a:ext cx="480" cy="4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653" name="Text Box 11">
              <a:extLst>
                <a:ext uri="{FF2B5EF4-FFF2-40B4-BE49-F238E27FC236}">
                  <a16:creationId xmlns:a16="http://schemas.microsoft.com/office/drawing/2014/main" id="{ECC6D429-8A10-4D3C-8F39-31D54BDC58DA}"/>
                </a:ext>
              </a:extLst>
            </p:cNvPr>
            <p:cNvSpPr txBox="1">
              <a:spLocks noChangeArrowheads="1"/>
            </p:cNvSpPr>
            <p:nvPr/>
          </p:nvSpPr>
          <p:spPr bwMode="auto">
            <a:xfrm>
              <a:off x="2654" y="1751"/>
              <a:ext cx="86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000" b="1">
                  <a:solidFill>
                    <a:srgbClr val="FF0000"/>
                  </a:solidFill>
                  <a:latin typeface="ＭＳ ゴシック" panose="020B0609070205080204" pitchFamily="49" charset="-128"/>
                  <a:ea typeface="ＭＳ ゴシック" panose="020B0609070205080204" pitchFamily="49" charset="-128"/>
                </a:rPr>
                <a:t>ＰＥＴボトル</a:t>
              </a:r>
            </a:p>
          </p:txBody>
        </p:sp>
        <p:sp>
          <p:nvSpPr>
            <p:cNvPr id="112654" name="Text Box 12">
              <a:extLst>
                <a:ext uri="{FF2B5EF4-FFF2-40B4-BE49-F238E27FC236}">
                  <a16:creationId xmlns:a16="http://schemas.microsoft.com/office/drawing/2014/main" id="{6DAB54EC-5D52-4801-A9EB-9583DCC9F5DB}"/>
                </a:ext>
              </a:extLst>
            </p:cNvPr>
            <p:cNvSpPr txBox="1">
              <a:spLocks noChangeArrowheads="1"/>
            </p:cNvSpPr>
            <p:nvPr/>
          </p:nvSpPr>
          <p:spPr bwMode="auto">
            <a:xfrm>
              <a:off x="2560" y="1933"/>
              <a:ext cx="113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000">
                  <a:latin typeface="ＭＳ ゴシック" panose="020B0609070205080204" pitchFamily="49" charset="-128"/>
                  <a:ea typeface="ＭＳ ゴシック" panose="020B0609070205080204" pitchFamily="49" charset="-128"/>
                </a:rPr>
                <a:t>食料品（醤油、乳飲料）、清涼飲料、酒類</a:t>
              </a:r>
            </a:p>
          </p:txBody>
        </p:sp>
        <p:sp>
          <p:nvSpPr>
            <p:cNvPr id="112655" name="Text Box 13">
              <a:extLst>
                <a:ext uri="{FF2B5EF4-FFF2-40B4-BE49-F238E27FC236}">
                  <a16:creationId xmlns:a16="http://schemas.microsoft.com/office/drawing/2014/main" id="{88CE3096-9F58-4AA9-A086-B13CBC827381}"/>
                </a:ext>
              </a:extLst>
            </p:cNvPr>
            <p:cNvSpPr txBox="1">
              <a:spLocks noChangeArrowheads="1"/>
            </p:cNvSpPr>
            <p:nvPr/>
          </p:nvSpPr>
          <p:spPr bwMode="auto">
            <a:xfrm>
              <a:off x="1521" y="1751"/>
              <a:ext cx="86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000" b="1">
                  <a:solidFill>
                    <a:srgbClr val="FF0000"/>
                  </a:solidFill>
                  <a:latin typeface="ＭＳ ゴシック" panose="020B0609070205080204" pitchFamily="49" charset="-128"/>
                  <a:ea typeface="ＭＳ ゴシック" panose="020B0609070205080204" pitchFamily="49" charset="-128"/>
                </a:rPr>
                <a:t>紙製容器包装</a:t>
              </a:r>
            </a:p>
          </p:txBody>
        </p:sp>
        <p:sp>
          <p:nvSpPr>
            <p:cNvPr id="112656" name="Text Box 14">
              <a:extLst>
                <a:ext uri="{FF2B5EF4-FFF2-40B4-BE49-F238E27FC236}">
                  <a16:creationId xmlns:a16="http://schemas.microsoft.com/office/drawing/2014/main" id="{BCA75EEA-4109-4A0C-A48E-AC8B5181AF4F}"/>
                </a:ext>
              </a:extLst>
            </p:cNvPr>
            <p:cNvSpPr txBox="1">
              <a:spLocks noChangeArrowheads="1"/>
            </p:cNvSpPr>
            <p:nvPr/>
          </p:nvSpPr>
          <p:spPr bwMode="auto">
            <a:xfrm>
              <a:off x="1472" y="1932"/>
              <a:ext cx="999"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000">
                  <a:latin typeface="ＭＳ ゴシック" panose="020B0609070205080204" pitchFamily="49" charset="-128"/>
                  <a:ea typeface="ＭＳ ゴシック" panose="020B0609070205080204" pitchFamily="49" charset="-128"/>
                </a:rPr>
                <a:t>飲料用紙（アルミ不使用のもの）と段ボール製のものを除く</a:t>
              </a:r>
            </a:p>
          </p:txBody>
        </p:sp>
        <p:sp>
          <p:nvSpPr>
            <p:cNvPr id="112657" name="Text Box 15">
              <a:extLst>
                <a:ext uri="{FF2B5EF4-FFF2-40B4-BE49-F238E27FC236}">
                  <a16:creationId xmlns:a16="http://schemas.microsoft.com/office/drawing/2014/main" id="{AD898569-31B6-4C2D-BE8C-E24D3339407D}"/>
                </a:ext>
              </a:extLst>
            </p:cNvPr>
            <p:cNvSpPr txBox="1">
              <a:spLocks noChangeArrowheads="1"/>
            </p:cNvSpPr>
            <p:nvPr/>
          </p:nvSpPr>
          <p:spPr bwMode="auto">
            <a:xfrm>
              <a:off x="477" y="1751"/>
              <a:ext cx="86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000" b="1">
                  <a:solidFill>
                    <a:srgbClr val="FF0000"/>
                  </a:solidFill>
                  <a:latin typeface="ＭＳ ゴシック" panose="020B0609070205080204" pitchFamily="49" charset="-128"/>
                  <a:ea typeface="ＭＳ ゴシック" panose="020B0609070205080204" pitchFamily="49" charset="-128"/>
                </a:rPr>
                <a:t>ﾌﾟﾗｽﾁｯｸ製容器包装</a:t>
              </a:r>
            </a:p>
          </p:txBody>
        </p:sp>
        <p:sp>
          <p:nvSpPr>
            <p:cNvPr id="112658" name="Text Box 16">
              <a:extLst>
                <a:ext uri="{FF2B5EF4-FFF2-40B4-BE49-F238E27FC236}">
                  <a16:creationId xmlns:a16="http://schemas.microsoft.com/office/drawing/2014/main" id="{529730EA-07C5-44FC-B2AF-6F97F4002BF2}"/>
                </a:ext>
              </a:extLst>
            </p:cNvPr>
            <p:cNvSpPr txBox="1">
              <a:spLocks noChangeArrowheads="1"/>
            </p:cNvSpPr>
            <p:nvPr/>
          </p:nvSpPr>
          <p:spPr bwMode="auto">
            <a:xfrm>
              <a:off x="383" y="1933"/>
              <a:ext cx="1138"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000">
                  <a:latin typeface="ＭＳ ゴシック" panose="020B0609070205080204" pitchFamily="49" charset="-128"/>
                  <a:ea typeface="ＭＳ ゴシック" panose="020B0609070205080204" pitchFamily="49" charset="-128"/>
                </a:rPr>
                <a:t>食料品</a:t>
              </a:r>
              <a:r>
                <a:rPr lang="en-US" altLang="ja-JP" sz="1000">
                  <a:latin typeface="ＭＳ ゴシック" panose="020B0609070205080204" pitchFamily="49" charset="-128"/>
                  <a:ea typeface="ＭＳ ゴシック" panose="020B0609070205080204" pitchFamily="49" charset="-128"/>
                </a:rPr>
                <a:t>(</a:t>
              </a:r>
              <a:r>
                <a:rPr lang="ja-JP" altLang="en-US" sz="1000">
                  <a:latin typeface="ＭＳ ゴシック" panose="020B0609070205080204" pitchFamily="49" charset="-128"/>
                  <a:ea typeface="ＭＳ ゴシック" panose="020B0609070205080204" pitchFamily="49" charset="-128"/>
                </a:rPr>
                <a:t>醤油、乳飲料等）、清涼飲料、酒類のＰＥＴを除く</a:t>
              </a:r>
            </a:p>
          </p:txBody>
        </p:sp>
        <p:sp>
          <p:nvSpPr>
            <p:cNvPr id="112659" name="Text Box 17">
              <a:extLst>
                <a:ext uri="{FF2B5EF4-FFF2-40B4-BE49-F238E27FC236}">
                  <a16:creationId xmlns:a16="http://schemas.microsoft.com/office/drawing/2014/main" id="{C256AF25-A4EA-47C6-9432-8222E5951897}"/>
                </a:ext>
              </a:extLst>
            </p:cNvPr>
            <p:cNvSpPr txBox="1">
              <a:spLocks noChangeArrowheads="1"/>
            </p:cNvSpPr>
            <p:nvPr/>
          </p:nvSpPr>
          <p:spPr bwMode="auto">
            <a:xfrm>
              <a:off x="3607" y="1751"/>
              <a:ext cx="86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000" b="1">
                  <a:solidFill>
                    <a:srgbClr val="FF0000"/>
                  </a:solidFill>
                  <a:latin typeface="ＭＳ ゴシック" panose="020B0609070205080204" pitchFamily="49" charset="-128"/>
                  <a:ea typeface="ＭＳ ゴシック" panose="020B0609070205080204" pitchFamily="49" charset="-128"/>
                </a:rPr>
                <a:t>飲料用スチール缶</a:t>
              </a:r>
            </a:p>
          </p:txBody>
        </p:sp>
        <p:sp>
          <p:nvSpPr>
            <p:cNvPr id="112660" name="Text Box 18">
              <a:extLst>
                <a:ext uri="{FF2B5EF4-FFF2-40B4-BE49-F238E27FC236}">
                  <a16:creationId xmlns:a16="http://schemas.microsoft.com/office/drawing/2014/main" id="{56B575B5-EF4C-4C61-8F0D-2855CAC9E4B9}"/>
                </a:ext>
              </a:extLst>
            </p:cNvPr>
            <p:cNvSpPr txBox="1">
              <a:spLocks noChangeArrowheads="1"/>
            </p:cNvSpPr>
            <p:nvPr/>
          </p:nvSpPr>
          <p:spPr bwMode="auto">
            <a:xfrm>
              <a:off x="4559" y="1751"/>
              <a:ext cx="86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000" b="1">
                  <a:solidFill>
                    <a:srgbClr val="FF0000"/>
                  </a:solidFill>
                  <a:latin typeface="ＭＳ ゴシック" panose="020B0609070205080204" pitchFamily="49" charset="-128"/>
                  <a:ea typeface="ＭＳ ゴシック" panose="020B0609070205080204" pitchFamily="49" charset="-128"/>
                </a:rPr>
                <a:t>飲料用アルミ缶</a:t>
              </a:r>
            </a:p>
          </p:txBody>
        </p:sp>
      </p:grpSp>
      <p:sp>
        <p:nvSpPr>
          <p:cNvPr id="112645" name="Text Box 19">
            <a:extLst>
              <a:ext uri="{FF2B5EF4-FFF2-40B4-BE49-F238E27FC236}">
                <a16:creationId xmlns:a16="http://schemas.microsoft.com/office/drawing/2014/main" id="{0339CB5A-09EF-4D00-9394-33F356C96AEA}"/>
              </a:ext>
            </a:extLst>
          </p:cNvPr>
          <p:cNvSpPr txBox="1">
            <a:spLocks noChangeArrowheads="1"/>
          </p:cNvSpPr>
          <p:nvPr/>
        </p:nvSpPr>
        <p:spPr bwMode="auto">
          <a:xfrm>
            <a:off x="650875" y="6107113"/>
            <a:ext cx="7845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3663" indent="-936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00" b="1">
                <a:latin typeface="ＭＳ ゴシック" panose="020B0609070205080204" pitchFamily="49" charset="-128"/>
                <a:ea typeface="ＭＳ ゴシック" panose="020B0609070205080204" pitchFamily="49" charset="-128"/>
              </a:rPr>
              <a:t>（識別表示の詳細は、</a:t>
            </a:r>
            <a:r>
              <a:rPr lang="en-US" altLang="ja-JP" sz="1200" b="1">
                <a:latin typeface="ＭＳ ゴシック" panose="020B0609070205080204" pitchFamily="49" charset="-128"/>
                <a:ea typeface="ＭＳ ゴシック" panose="020B0609070205080204" pitchFamily="49" charset="-128"/>
                <a:hlinkClick r:id="rId8"/>
              </a:rPr>
              <a:t>http://www.meti.go.jp/policy/recycle/main/admin_info/law/02/faq.html</a:t>
            </a:r>
            <a:r>
              <a:rPr lang="ja-JP" altLang="en-US" sz="1200" b="1">
                <a:latin typeface="ＭＳ ゴシック" panose="020B0609070205080204" pitchFamily="49" charset="-128"/>
                <a:ea typeface="ＭＳ ゴシック" panose="020B0609070205080204" pitchFamily="49" charset="-128"/>
              </a:rPr>
              <a:t>　を参照）</a:t>
            </a:r>
          </a:p>
        </p:txBody>
      </p:sp>
      <p:sp>
        <p:nvSpPr>
          <p:cNvPr id="112646" name="正方形/長方形 1">
            <a:extLst>
              <a:ext uri="{FF2B5EF4-FFF2-40B4-BE49-F238E27FC236}">
                <a16:creationId xmlns:a16="http://schemas.microsoft.com/office/drawing/2014/main" id="{3601E469-6E1D-459D-8A51-BFCC2EBD3397}"/>
              </a:ext>
            </a:extLst>
          </p:cNvPr>
          <p:cNvSpPr>
            <a:spLocks noChangeArrowheads="1"/>
          </p:cNvSpPr>
          <p:nvPr/>
        </p:nvSpPr>
        <p:spPr bwMode="auto">
          <a:xfrm>
            <a:off x="433388" y="106363"/>
            <a:ext cx="82089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a:latin typeface="ＭＳ ゴシック" panose="020B0609070205080204" pitchFamily="49" charset="-128"/>
                <a:ea typeface="ＭＳ ゴシック" panose="020B0609070205080204" pitchFamily="49" charset="-128"/>
              </a:rPr>
              <a:t>識別表示について</a:t>
            </a:r>
          </a:p>
        </p:txBody>
      </p:sp>
      <p:sp>
        <p:nvSpPr>
          <p:cNvPr id="112647" name="スライド番号プレースホルダー 1">
            <a:extLst>
              <a:ext uri="{FF2B5EF4-FFF2-40B4-BE49-F238E27FC236}">
                <a16:creationId xmlns:a16="http://schemas.microsoft.com/office/drawing/2014/main" id="{A9ABA9E9-3517-46E2-9D5C-00FB7D77CA8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4E7B00A-C162-41B6-B4C7-D5BA72D23E24}" type="slidenum">
              <a:rPr lang="en-US" altLang="ja-JP" sz="1400" smtClean="0"/>
              <a:pPr>
                <a:spcBef>
                  <a:spcPct val="0"/>
                </a:spcBef>
                <a:buFontTx/>
                <a:buNone/>
              </a:pPr>
              <a:t>44</a:t>
            </a:fld>
            <a:endParaRPr lang="en-US" altLang="ja-JP" sz="140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番号プレースホルダー 2">
            <a:extLst>
              <a:ext uri="{FF2B5EF4-FFF2-40B4-BE49-F238E27FC236}">
                <a16:creationId xmlns:a16="http://schemas.microsoft.com/office/drawing/2014/main" id="{759C2FA4-40BA-4613-B2AB-E472F295A8B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377A7F0-309C-41CD-A53B-BD328883319D}" type="slidenum">
              <a:rPr lang="en-US" altLang="ja-JP" sz="1400" smtClean="0">
                <a:solidFill>
                  <a:srgbClr val="000000"/>
                </a:solidFill>
              </a:rPr>
              <a:pPr>
                <a:spcBef>
                  <a:spcPct val="0"/>
                </a:spcBef>
                <a:buFontTx/>
                <a:buNone/>
              </a:pPr>
              <a:t>45</a:t>
            </a:fld>
            <a:endParaRPr lang="en-US" altLang="ja-JP" sz="1400">
              <a:solidFill>
                <a:srgbClr val="000000"/>
              </a:solidFill>
            </a:endParaRPr>
          </a:p>
        </p:txBody>
      </p:sp>
      <p:sp>
        <p:nvSpPr>
          <p:cNvPr id="114691" name="正方形/長方形 4">
            <a:extLst>
              <a:ext uri="{FF2B5EF4-FFF2-40B4-BE49-F238E27FC236}">
                <a16:creationId xmlns:a16="http://schemas.microsoft.com/office/drawing/2014/main" id="{62EBD5D0-86D1-47EC-89FB-A8CFFADB4845}"/>
              </a:ext>
            </a:extLst>
          </p:cNvPr>
          <p:cNvSpPr>
            <a:spLocks noChangeArrowheads="1"/>
          </p:cNvSpPr>
          <p:nvPr/>
        </p:nvSpPr>
        <p:spPr bwMode="auto">
          <a:xfrm>
            <a:off x="498475" y="692150"/>
            <a:ext cx="82772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solidFill>
                  <a:srgbClr val="000000"/>
                </a:solidFill>
                <a:latin typeface="ＭＳ Ｐゴシック" panose="020B0600070205080204" pitchFamily="50" charset="-128"/>
              </a:rPr>
              <a:t>リチウムイオン電池等の混入が原因と思われる発煙・発火トラブルがプラスチックのリサイクル工場で急増しており、再商品化に影響が出ております。さらに重大な事故の懸念もあり、喫緊の課題です。事故は</a:t>
            </a:r>
            <a:r>
              <a:rPr lang="ja-JP" altLang="en-US" sz="1800" u="sng">
                <a:solidFill>
                  <a:srgbClr val="000000"/>
                </a:solidFill>
                <a:latin typeface="ＭＳ Ｐゴシック" panose="020B0600070205080204" pitchFamily="50" charset="-128"/>
              </a:rPr>
              <a:t>令和元年度</a:t>
            </a:r>
            <a:r>
              <a:rPr lang="en-US" altLang="ja-JP" sz="1800" u="sng">
                <a:solidFill>
                  <a:srgbClr val="000000"/>
                </a:solidFill>
                <a:latin typeface="ＭＳ Ｐゴシック" panose="020B0600070205080204" pitchFamily="50" charset="-128"/>
              </a:rPr>
              <a:t>301</a:t>
            </a:r>
            <a:r>
              <a:rPr lang="ja-JP" altLang="en-US" sz="1800" u="sng">
                <a:solidFill>
                  <a:srgbClr val="000000"/>
                </a:solidFill>
                <a:latin typeface="ＭＳ Ｐゴシック" panose="020B0600070205080204" pitchFamily="50" charset="-128"/>
              </a:rPr>
              <a:t>件、２年度</a:t>
            </a:r>
            <a:r>
              <a:rPr lang="en-US" altLang="ja-JP" sz="1800" u="sng">
                <a:solidFill>
                  <a:srgbClr val="000000"/>
                </a:solidFill>
                <a:latin typeface="ＭＳ Ｐゴシック" panose="020B0600070205080204" pitchFamily="50" charset="-128"/>
              </a:rPr>
              <a:t>285</a:t>
            </a:r>
            <a:r>
              <a:rPr lang="ja-JP" altLang="en-US" sz="1800" u="sng">
                <a:solidFill>
                  <a:srgbClr val="000000"/>
                </a:solidFill>
                <a:latin typeface="ＭＳ Ｐゴシック" panose="020B0600070205080204" pitchFamily="50" charset="-128"/>
              </a:rPr>
              <a:t>件、３年度</a:t>
            </a:r>
            <a:r>
              <a:rPr lang="en-US" altLang="ja-JP" sz="1800" u="sng">
                <a:solidFill>
                  <a:srgbClr val="000000"/>
                </a:solidFill>
                <a:latin typeface="ＭＳ Ｐゴシック" panose="020B0600070205080204" pitchFamily="50" charset="-128"/>
              </a:rPr>
              <a:t>283</a:t>
            </a:r>
            <a:r>
              <a:rPr lang="ja-JP" altLang="en-US" sz="1800" u="sng">
                <a:solidFill>
                  <a:srgbClr val="000000"/>
                </a:solidFill>
                <a:latin typeface="ＭＳ Ｐゴシック" panose="020B0600070205080204" pitchFamily="50" charset="-128"/>
              </a:rPr>
              <a:t>件、４年度も</a:t>
            </a:r>
            <a:r>
              <a:rPr lang="en-US" altLang="ja-JP" sz="1800" u="sng">
                <a:solidFill>
                  <a:srgbClr val="000000"/>
                </a:solidFill>
                <a:latin typeface="ＭＳ Ｐゴシック" panose="020B0600070205080204" pitchFamily="50" charset="-128"/>
              </a:rPr>
              <a:t>285</a:t>
            </a:r>
            <a:r>
              <a:rPr lang="ja-JP" altLang="en-US" sz="1800" u="sng">
                <a:solidFill>
                  <a:srgbClr val="000000"/>
                </a:solidFill>
                <a:latin typeface="ＭＳ Ｐゴシック" panose="020B0600070205080204" pitchFamily="50" charset="-128"/>
              </a:rPr>
              <a:t>件発生</a:t>
            </a:r>
            <a:r>
              <a:rPr lang="ja-JP" altLang="en-US" sz="1800">
                <a:solidFill>
                  <a:srgbClr val="000000"/>
                </a:solidFill>
                <a:latin typeface="ＭＳ Ｐゴシック" panose="020B0600070205080204" pitchFamily="50" charset="-128"/>
              </a:rPr>
              <a:t>しており、消費者の分別排出に向けた普及啓発が必要となっております。</a:t>
            </a:r>
          </a:p>
        </p:txBody>
      </p:sp>
      <p:pic>
        <p:nvPicPr>
          <p:cNvPr id="114692" name="Picture 2" descr="https://www.jcpra.or.jp/Portals/0/images/municipal/lithium-ion%20fired.jpg">
            <a:extLst>
              <a:ext uri="{FF2B5EF4-FFF2-40B4-BE49-F238E27FC236}">
                <a16:creationId xmlns:a16="http://schemas.microsoft.com/office/drawing/2014/main" id="{1CCF366E-5A0B-4114-A3DE-DA3E1F94D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725" y="2492375"/>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4" descr="https://www.jcpra.or.jp/Portals/0/images/municipal/small%20rechargeable%20battery.png">
            <a:extLst>
              <a:ext uri="{FF2B5EF4-FFF2-40B4-BE49-F238E27FC236}">
                <a16:creationId xmlns:a16="http://schemas.microsoft.com/office/drawing/2014/main" id="{218E002C-5E33-4863-9BC8-E69CEC4D0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13" y="2149475"/>
            <a:ext cx="2270125"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6" descr="https://www.jcpra.or.jp/Portals/0/images/municipal/cutters.png">
            <a:extLst>
              <a:ext uri="{FF2B5EF4-FFF2-40B4-BE49-F238E27FC236}">
                <a16:creationId xmlns:a16="http://schemas.microsoft.com/office/drawing/2014/main" id="{0E34C66B-719A-4FA0-B965-3A0EA629B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8" y="4229100"/>
            <a:ext cx="422275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5" name="テキスト ボックス 6">
            <a:extLst>
              <a:ext uri="{FF2B5EF4-FFF2-40B4-BE49-F238E27FC236}">
                <a16:creationId xmlns:a16="http://schemas.microsoft.com/office/drawing/2014/main" id="{7863A527-3A80-4EFA-916F-31EBA0B0DA0E}"/>
              </a:ext>
            </a:extLst>
          </p:cNvPr>
          <p:cNvSpPr txBox="1">
            <a:spLocks noChangeArrowheads="1"/>
          </p:cNvSpPr>
          <p:nvPr/>
        </p:nvSpPr>
        <p:spPr bwMode="auto">
          <a:xfrm>
            <a:off x="2408238" y="2449513"/>
            <a:ext cx="20002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500" b="1" u="sng">
                <a:solidFill>
                  <a:srgbClr val="000000"/>
                </a:solidFill>
              </a:rPr>
              <a:t>容器包装ではない</a:t>
            </a:r>
            <a:r>
              <a:rPr lang="ja-JP" altLang="en-US" sz="1500" b="1">
                <a:solidFill>
                  <a:srgbClr val="000000"/>
                </a:solidFill>
              </a:rPr>
              <a:t>、リチウムイオン電池等の充電式電池が「プラマークの日」に回収されたプラスチック製容器包装に混入。</a:t>
            </a:r>
          </a:p>
        </p:txBody>
      </p:sp>
      <p:sp>
        <p:nvSpPr>
          <p:cNvPr id="114696" name="テキスト ボックス 10">
            <a:extLst>
              <a:ext uri="{FF2B5EF4-FFF2-40B4-BE49-F238E27FC236}">
                <a16:creationId xmlns:a16="http://schemas.microsoft.com/office/drawing/2014/main" id="{241CBBD9-1491-46A2-BDD8-E14A36D9EAB5}"/>
              </a:ext>
            </a:extLst>
          </p:cNvPr>
          <p:cNvSpPr txBox="1">
            <a:spLocks noChangeArrowheads="1"/>
          </p:cNvSpPr>
          <p:nvPr/>
        </p:nvSpPr>
        <p:spPr bwMode="auto">
          <a:xfrm>
            <a:off x="149225" y="5956300"/>
            <a:ext cx="42783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500" b="1">
                <a:solidFill>
                  <a:srgbClr val="000000"/>
                </a:solidFill>
              </a:rPr>
              <a:t>リサイクル工場の解砕・破砕機でリチウムイオン電池が押しつぶされ、ショート・発火。燃えやすいプラ製容器包装に引火する。</a:t>
            </a:r>
          </a:p>
        </p:txBody>
      </p:sp>
      <p:sp>
        <p:nvSpPr>
          <p:cNvPr id="114697" name="正方形/長方形 1">
            <a:extLst>
              <a:ext uri="{FF2B5EF4-FFF2-40B4-BE49-F238E27FC236}">
                <a16:creationId xmlns:a16="http://schemas.microsoft.com/office/drawing/2014/main" id="{4462229D-2BCF-4882-BD6B-CE881AF55C92}"/>
              </a:ext>
            </a:extLst>
          </p:cNvPr>
          <p:cNvSpPr>
            <a:spLocks noChangeArrowheads="1"/>
          </p:cNvSpPr>
          <p:nvPr/>
        </p:nvSpPr>
        <p:spPr bwMode="auto">
          <a:xfrm>
            <a:off x="4524375" y="5805488"/>
            <a:ext cx="44164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500" b="1">
                <a:solidFill>
                  <a:srgbClr val="000000"/>
                </a:solidFill>
                <a:latin typeface="ＭＳ ゴシック" panose="020B0609070205080204" pitchFamily="49" charset="-128"/>
                <a:ea typeface="ＭＳ ゴシック" panose="020B0609070205080204" pitchFamily="49" charset="-128"/>
              </a:rPr>
              <a:t>リチウムイオン電池の発火が原因で建屋・設備が焼けてしまったリサイクル工場の現場写真</a:t>
            </a:r>
          </a:p>
        </p:txBody>
      </p:sp>
      <p:sp>
        <p:nvSpPr>
          <p:cNvPr id="114698" name="右矢印 2">
            <a:extLst>
              <a:ext uri="{FF2B5EF4-FFF2-40B4-BE49-F238E27FC236}">
                <a16:creationId xmlns:a16="http://schemas.microsoft.com/office/drawing/2014/main" id="{DC0B50C9-649F-435F-A0D2-DE7D96BA88CC}"/>
              </a:ext>
            </a:extLst>
          </p:cNvPr>
          <p:cNvSpPr>
            <a:spLocks noChangeArrowheads="1"/>
          </p:cNvSpPr>
          <p:nvPr/>
        </p:nvSpPr>
        <p:spPr bwMode="auto">
          <a:xfrm>
            <a:off x="2085975" y="4800600"/>
            <a:ext cx="433388" cy="576263"/>
          </a:xfrm>
          <a:prstGeom prst="rightArrow">
            <a:avLst>
              <a:gd name="adj1" fmla="val 50000"/>
              <a:gd name="adj2" fmla="val 36273"/>
            </a:avLst>
          </a:prstGeom>
          <a:solidFill>
            <a:srgbClr val="FFFF00"/>
          </a:solidFill>
          <a:ln w="38100">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endParaRPr lang="ja-JP" altLang="en-US" sz="800">
              <a:solidFill>
                <a:srgbClr val="000000"/>
              </a:solidFill>
              <a:latin typeface="ＭＳ Ｐゴシック" panose="020B0600070205080204" pitchFamily="50" charset="-128"/>
            </a:endParaRPr>
          </a:p>
        </p:txBody>
      </p:sp>
      <p:sp>
        <p:nvSpPr>
          <p:cNvPr id="114699" name="正方形/長方形 1">
            <a:extLst>
              <a:ext uri="{FF2B5EF4-FFF2-40B4-BE49-F238E27FC236}">
                <a16:creationId xmlns:a16="http://schemas.microsoft.com/office/drawing/2014/main" id="{431C60F2-AADF-4B3C-882D-6B501784A86D}"/>
              </a:ext>
            </a:extLst>
          </p:cNvPr>
          <p:cNvSpPr>
            <a:spLocks noChangeArrowheads="1"/>
          </p:cNvSpPr>
          <p:nvPr/>
        </p:nvSpPr>
        <p:spPr bwMode="auto">
          <a:xfrm>
            <a:off x="395288" y="228600"/>
            <a:ext cx="848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b="1">
                <a:solidFill>
                  <a:srgbClr val="000000"/>
                </a:solidFill>
              </a:rPr>
              <a:t>リチウムイオン電池等の発火物が原因になる発煙・発火トラブル</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番号プレースホルダー 3">
            <a:extLst>
              <a:ext uri="{FF2B5EF4-FFF2-40B4-BE49-F238E27FC236}">
                <a16:creationId xmlns:a16="http://schemas.microsoft.com/office/drawing/2014/main" id="{7E0D7F8C-916B-47AD-8099-B048BD0FE14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FFCBF12-CD95-4B25-89FA-AEE61A65FAF6}" type="slidenum">
              <a:rPr lang="en-US" altLang="ja-JP" sz="1400" smtClean="0">
                <a:solidFill>
                  <a:srgbClr val="000000"/>
                </a:solidFill>
              </a:rPr>
              <a:pPr>
                <a:spcBef>
                  <a:spcPct val="0"/>
                </a:spcBef>
                <a:buFontTx/>
                <a:buNone/>
              </a:pPr>
              <a:t>46</a:t>
            </a:fld>
            <a:endParaRPr lang="en-US" altLang="ja-JP" sz="1400">
              <a:solidFill>
                <a:srgbClr val="000000"/>
              </a:solidFill>
            </a:endParaRPr>
          </a:p>
        </p:txBody>
      </p:sp>
      <p:pic>
        <p:nvPicPr>
          <p:cNvPr id="116739" name="図 1">
            <a:extLst>
              <a:ext uri="{FF2B5EF4-FFF2-40B4-BE49-F238E27FC236}">
                <a16:creationId xmlns:a16="http://schemas.microsoft.com/office/drawing/2014/main" id="{FECCD35B-457C-4EDC-AB88-0CF94E8AEBB3}"/>
              </a:ext>
            </a:extLst>
          </p:cNvPr>
          <p:cNvPicPr>
            <a:picLocks noChangeAspect="1"/>
          </p:cNvPicPr>
          <p:nvPr/>
        </p:nvPicPr>
        <p:blipFill>
          <a:blip r:embed="rId2">
            <a:extLst>
              <a:ext uri="{28A0092B-C50C-407E-A947-70E740481C1C}">
                <a14:useLocalDpi xmlns:a14="http://schemas.microsoft.com/office/drawing/2010/main" val="0"/>
              </a:ext>
            </a:extLst>
          </a:blip>
          <a:srcRect l="16925" t="16302" r="17712" b="1653"/>
          <a:stretch>
            <a:fillRect/>
          </a:stretch>
        </p:blipFill>
        <p:spPr bwMode="auto">
          <a:xfrm>
            <a:off x="107950" y="115888"/>
            <a:ext cx="8964613" cy="604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正方形/長方形 2">
            <a:extLst>
              <a:ext uri="{FF2B5EF4-FFF2-40B4-BE49-F238E27FC236}">
                <a16:creationId xmlns:a16="http://schemas.microsoft.com/office/drawing/2014/main" id="{24CD1169-DEC1-45A7-A23F-69545CADCC94}"/>
              </a:ext>
            </a:extLst>
          </p:cNvPr>
          <p:cNvSpPr>
            <a:spLocks noChangeArrowheads="1"/>
          </p:cNvSpPr>
          <p:nvPr/>
        </p:nvSpPr>
        <p:spPr bwMode="auto">
          <a:xfrm>
            <a:off x="8964613" y="5949950"/>
            <a:ext cx="107950" cy="29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endParaRPr lang="ja-JP" altLang="en-US" sz="800">
              <a:solidFill>
                <a:srgbClr val="000000"/>
              </a:solidFill>
              <a:latin typeface="ＭＳ Ｐゴシック" panose="020B0600070205080204" pitchFamily="50" charset="-128"/>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番号プレースホルダー 3">
            <a:extLst>
              <a:ext uri="{FF2B5EF4-FFF2-40B4-BE49-F238E27FC236}">
                <a16:creationId xmlns:a16="http://schemas.microsoft.com/office/drawing/2014/main" id="{0518F153-A32B-46E2-84D6-B61E64E1309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6E78A82-B0DE-4CBE-B175-8EEEBFB729BC}" type="slidenum">
              <a:rPr lang="en-US" altLang="ja-JP" sz="1400" smtClean="0">
                <a:solidFill>
                  <a:srgbClr val="000000"/>
                </a:solidFill>
              </a:rPr>
              <a:pPr>
                <a:spcBef>
                  <a:spcPct val="0"/>
                </a:spcBef>
                <a:buFontTx/>
                <a:buNone/>
              </a:pPr>
              <a:t>47</a:t>
            </a:fld>
            <a:endParaRPr lang="en-US" altLang="ja-JP" sz="1400">
              <a:solidFill>
                <a:srgbClr val="000000"/>
              </a:solidFill>
            </a:endParaRPr>
          </a:p>
        </p:txBody>
      </p:sp>
      <p:pic>
        <p:nvPicPr>
          <p:cNvPr id="117763" name="図 1">
            <a:extLst>
              <a:ext uri="{FF2B5EF4-FFF2-40B4-BE49-F238E27FC236}">
                <a16:creationId xmlns:a16="http://schemas.microsoft.com/office/drawing/2014/main" id="{A38833AE-4DB1-4BCC-B242-9C2D549DC089}"/>
              </a:ext>
            </a:extLst>
          </p:cNvPr>
          <p:cNvPicPr>
            <a:picLocks noChangeAspect="1"/>
          </p:cNvPicPr>
          <p:nvPr/>
        </p:nvPicPr>
        <p:blipFill>
          <a:blip r:embed="rId2">
            <a:extLst>
              <a:ext uri="{28A0092B-C50C-407E-A947-70E740481C1C}">
                <a14:useLocalDpi xmlns:a14="http://schemas.microsoft.com/office/drawing/2010/main" val="0"/>
              </a:ext>
            </a:extLst>
          </a:blip>
          <a:srcRect l="16316" t="14838" r="17712"/>
          <a:stretch>
            <a:fillRect/>
          </a:stretch>
        </p:blipFill>
        <p:spPr bwMode="auto">
          <a:xfrm>
            <a:off x="179388" y="146050"/>
            <a:ext cx="8747125" cy="606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番号プレースホルダー 3">
            <a:extLst>
              <a:ext uri="{FF2B5EF4-FFF2-40B4-BE49-F238E27FC236}">
                <a16:creationId xmlns:a16="http://schemas.microsoft.com/office/drawing/2014/main" id="{BA58FAFA-3C50-496F-B7A1-A665B800896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A76D320-390B-4B1F-8CF0-395C16054BD3}" type="slidenum">
              <a:rPr lang="en-US" altLang="ja-JP" sz="1400" smtClean="0">
                <a:solidFill>
                  <a:srgbClr val="000000"/>
                </a:solidFill>
              </a:rPr>
              <a:pPr>
                <a:spcBef>
                  <a:spcPct val="0"/>
                </a:spcBef>
                <a:buFontTx/>
                <a:buNone/>
              </a:pPr>
              <a:t>48</a:t>
            </a:fld>
            <a:endParaRPr lang="en-US" altLang="ja-JP" sz="1400">
              <a:solidFill>
                <a:srgbClr val="000000"/>
              </a:solidFill>
            </a:endParaRPr>
          </a:p>
        </p:txBody>
      </p:sp>
      <p:pic>
        <p:nvPicPr>
          <p:cNvPr id="118787" name="図 4">
            <a:extLst>
              <a:ext uri="{FF2B5EF4-FFF2-40B4-BE49-F238E27FC236}">
                <a16:creationId xmlns:a16="http://schemas.microsoft.com/office/drawing/2014/main" id="{F35C730B-EFEB-47AA-A943-E63CCA66C2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115888"/>
            <a:ext cx="9061450"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正方形/長方形 3">
            <a:extLst>
              <a:ext uri="{FF2B5EF4-FFF2-40B4-BE49-F238E27FC236}">
                <a16:creationId xmlns:a16="http://schemas.microsoft.com/office/drawing/2014/main" id="{FBEEB2E6-305D-49E2-AE55-C59E3BFE3529}"/>
              </a:ext>
            </a:extLst>
          </p:cNvPr>
          <p:cNvSpPr>
            <a:spLocks noChangeArrowheads="1"/>
          </p:cNvSpPr>
          <p:nvPr/>
        </p:nvSpPr>
        <p:spPr bwMode="auto">
          <a:xfrm>
            <a:off x="8964613" y="6084888"/>
            <a:ext cx="107950" cy="296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endParaRPr lang="ja-JP" altLang="en-US" sz="800">
              <a:solidFill>
                <a:srgbClr val="000000"/>
              </a:solidFill>
              <a:latin typeface="ＭＳ Ｐゴシック" panose="020B0600070205080204" pitchFamily="50" charset="-128"/>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0E88B128-07F3-45CC-98A0-0B0BB346B630}"/>
              </a:ext>
            </a:extLst>
          </p:cNvPr>
          <p:cNvSpPr>
            <a:spLocks noChangeArrowheads="1"/>
          </p:cNvSpPr>
          <p:nvPr/>
        </p:nvSpPr>
        <p:spPr bwMode="auto">
          <a:xfrm>
            <a:off x="541338" y="188913"/>
            <a:ext cx="849471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solidFill>
                  <a:schemeClr val="tx2"/>
                </a:solidFill>
                <a:latin typeface="ＭＳ ゴシック" panose="020B0609070205080204" pitchFamily="49" charset="-128"/>
                <a:ea typeface="ＭＳ ゴシック" panose="020B0609070205080204" pitchFamily="49" charset="-128"/>
              </a:rPr>
              <a:t>容リ協会の組織　（令和５年３月</a:t>
            </a:r>
            <a:r>
              <a:rPr lang="en-US" altLang="ja-JP" b="1">
                <a:solidFill>
                  <a:schemeClr val="tx2"/>
                </a:solidFill>
                <a:latin typeface="ＭＳ ゴシック" panose="020B0609070205080204" pitchFamily="49" charset="-128"/>
                <a:ea typeface="ＭＳ ゴシック" panose="020B0609070205080204" pitchFamily="49" charset="-128"/>
              </a:rPr>
              <a:t>31</a:t>
            </a:r>
            <a:r>
              <a:rPr lang="ja-JP" altLang="en-US" b="1">
                <a:solidFill>
                  <a:schemeClr val="tx2"/>
                </a:solidFill>
                <a:latin typeface="ＭＳ ゴシック" panose="020B0609070205080204" pitchFamily="49" charset="-128"/>
                <a:ea typeface="ＭＳ ゴシック" panose="020B0609070205080204" pitchFamily="49" charset="-128"/>
              </a:rPr>
              <a:t>日現在）</a:t>
            </a:r>
          </a:p>
        </p:txBody>
      </p:sp>
      <p:sp>
        <p:nvSpPr>
          <p:cNvPr id="119811" name="Text Box 4">
            <a:extLst>
              <a:ext uri="{FF2B5EF4-FFF2-40B4-BE49-F238E27FC236}">
                <a16:creationId xmlns:a16="http://schemas.microsoft.com/office/drawing/2014/main" id="{BB694F30-183A-48D9-A2DA-92A666EDE84E}"/>
              </a:ext>
            </a:extLst>
          </p:cNvPr>
          <p:cNvSpPr txBox="1">
            <a:spLocks noChangeArrowheads="1"/>
          </p:cNvSpPr>
          <p:nvPr/>
        </p:nvSpPr>
        <p:spPr bwMode="auto">
          <a:xfrm>
            <a:off x="4643438" y="3644900"/>
            <a:ext cx="3889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solidFill>
                  <a:srgbClr val="FF0000"/>
                </a:solidFill>
                <a:latin typeface="ＭＳ ゴシック" panose="020B0609070205080204" pitchFamily="49" charset="-128"/>
                <a:ea typeface="ＭＳ ゴシック" panose="020B0609070205080204" pitchFamily="49" charset="-128"/>
              </a:rPr>
              <a:t>★</a:t>
            </a:r>
            <a:r>
              <a:rPr lang="ja-JP" altLang="en-US" sz="1800">
                <a:solidFill>
                  <a:srgbClr val="FF0000"/>
                </a:solidFill>
                <a:latin typeface="ＭＳ ゴシック" panose="020B0609070205080204" pitchFamily="49" charset="-128"/>
                <a:ea typeface="ＭＳ ゴシック" panose="020B0609070205080204" pitchFamily="49" charset="-128"/>
              </a:rPr>
              <a:t>協会に常勤する役職員は、すべて民間の企業・団体出身者</a:t>
            </a:r>
          </a:p>
        </p:txBody>
      </p:sp>
      <p:sp>
        <p:nvSpPr>
          <p:cNvPr id="119812" name="Rectangle 6">
            <a:extLst>
              <a:ext uri="{FF2B5EF4-FFF2-40B4-BE49-F238E27FC236}">
                <a16:creationId xmlns:a16="http://schemas.microsoft.com/office/drawing/2014/main" id="{A7503FBD-0CB0-47A1-85DA-20F0395B94EC}"/>
              </a:ext>
            </a:extLst>
          </p:cNvPr>
          <p:cNvSpPr>
            <a:spLocks noChangeArrowheads="1"/>
          </p:cNvSpPr>
          <p:nvPr/>
        </p:nvSpPr>
        <p:spPr bwMode="auto">
          <a:xfrm>
            <a:off x="4643438" y="2925763"/>
            <a:ext cx="4246562" cy="574675"/>
          </a:xfrm>
          <a:prstGeom prst="rect">
            <a:avLst/>
          </a:prstGeom>
          <a:solidFill>
            <a:srgbClr val="CC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latin typeface="ＭＳ ゴシック" panose="020B0609070205080204" pitchFamily="49" charset="-128"/>
                <a:ea typeface="ＭＳ ゴシック" panose="020B0609070205080204" pitchFamily="49" charset="-128"/>
              </a:rPr>
              <a:t>役職員数：</a:t>
            </a:r>
            <a:r>
              <a:rPr lang="en-US" altLang="ja-JP" sz="1800">
                <a:latin typeface="ＭＳ ゴシック" panose="020B0609070205080204" pitchFamily="49" charset="-128"/>
                <a:ea typeface="ＭＳ ゴシック" panose="020B0609070205080204" pitchFamily="49" charset="-128"/>
              </a:rPr>
              <a:t>35</a:t>
            </a:r>
            <a:r>
              <a:rPr lang="ja-JP" altLang="en-US" sz="1800">
                <a:latin typeface="ＭＳ ゴシック" panose="020B0609070205080204" pitchFamily="49" charset="-128"/>
                <a:ea typeface="ＭＳ ゴシック" panose="020B0609070205080204" pitchFamily="49" charset="-128"/>
              </a:rPr>
              <a:t>名</a:t>
            </a:r>
          </a:p>
        </p:txBody>
      </p:sp>
      <p:pic>
        <p:nvPicPr>
          <p:cNvPr id="119813" name="Picture 4" descr="組織図（H25年7月）">
            <a:extLst>
              <a:ext uri="{FF2B5EF4-FFF2-40B4-BE49-F238E27FC236}">
                <a16:creationId xmlns:a16="http://schemas.microsoft.com/office/drawing/2014/main" id="{CEE6DC84-BDF3-4B8F-95AA-1BF8C8C614E7}"/>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92113" y="908050"/>
            <a:ext cx="4076700" cy="5545138"/>
          </a:xfrm>
          <a:noFill/>
          <a:extLst>
            <a:ext uri="{909E8E84-426E-40DD-AFC4-6F175D3DCCD1}">
              <a14:hiddenFill xmlns:a14="http://schemas.microsoft.com/office/drawing/2010/main">
                <a:solidFill>
                  <a:srgbClr val="FFFFFF"/>
                </a:solidFill>
              </a14:hiddenFill>
            </a:ext>
          </a:extLst>
        </p:spPr>
      </p:pic>
      <p:sp>
        <p:nvSpPr>
          <p:cNvPr id="119814" name="スライド番号プレースホルダー 1">
            <a:extLst>
              <a:ext uri="{FF2B5EF4-FFF2-40B4-BE49-F238E27FC236}">
                <a16:creationId xmlns:a16="http://schemas.microsoft.com/office/drawing/2014/main" id="{0698B7E2-E473-409B-93ED-BB88FE7384E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8DD8DA7-2FB1-4C0B-A515-580DF17FD692}" type="slidenum">
              <a:rPr lang="en-US" altLang="ja-JP" sz="1400" smtClean="0"/>
              <a:pPr>
                <a:spcBef>
                  <a:spcPct val="0"/>
                </a:spcBef>
                <a:buFontTx/>
                <a:buNone/>
              </a:pPr>
              <a:t>49</a:t>
            </a:fld>
            <a:endParaRPr lang="en-US" altLang="ja-JP" sz="1400"/>
          </a:p>
        </p:txBody>
      </p:sp>
      <p:sp>
        <p:nvSpPr>
          <p:cNvPr id="119815" name="Text Box 7">
            <a:extLst>
              <a:ext uri="{FF2B5EF4-FFF2-40B4-BE49-F238E27FC236}">
                <a16:creationId xmlns:a16="http://schemas.microsoft.com/office/drawing/2014/main" id="{EB20602C-99AD-4C28-9A2B-B263D204E161}"/>
              </a:ext>
            </a:extLst>
          </p:cNvPr>
          <p:cNvSpPr txBox="1">
            <a:spLocks noChangeArrowheads="1"/>
          </p:cNvSpPr>
          <p:nvPr/>
        </p:nvSpPr>
        <p:spPr bwMode="auto">
          <a:xfrm>
            <a:off x="4570413" y="1052513"/>
            <a:ext cx="4319587" cy="973137"/>
          </a:xfrm>
          <a:prstGeom prst="rect">
            <a:avLst/>
          </a:prstGeom>
          <a:solidFill>
            <a:srgbClr val="FFFFCC"/>
          </a:solidFill>
          <a:ln w="9525">
            <a:solidFill>
              <a:schemeClr val="tx1"/>
            </a:solidFill>
            <a:miter lim="800000"/>
            <a:headEnd/>
            <a:tailEnd/>
          </a:ln>
        </p:spPr>
        <p:txBody>
          <a:bodyPr>
            <a:spAutoFit/>
          </a:bodyPr>
          <a:lstStyle>
            <a:lvl1pPr>
              <a:spcBef>
                <a:spcPct val="20000"/>
              </a:spcBef>
              <a:buChar char="•"/>
              <a:tabLst>
                <a:tab pos="12573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12573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12573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12573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12573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12573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12573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12573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1257300" algn="l"/>
              </a:tabLs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2400"/>
              </a:lnSpc>
              <a:spcBef>
                <a:spcPct val="0"/>
              </a:spcBef>
              <a:buFontTx/>
              <a:buNone/>
            </a:pPr>
            <a:r>
              <a:rPr lang="ja-JP" altLang="en-US" sz="1600">
                <a:latin typeface="ＭＳ ゴシック" panose="020B0609070205080204" pitchFamily="49" charset="-128"/>
                <a:ea typeface="ＭＳ ゴシック" panose="020B0609070205080204" pitchFamily="49" charset="-128"/>
              </a:rPr>
              <a:t>・Ｈ８年９月　財団法人として設立</a:t>
            </a:r>
          </a:p>
          <a:p>
            <a:pPr eaLnBrk="1" hangingPunct="1">
              <a:lnSpc>
                <a:spcPts val="2400"/>
              </a:lnSpc>
              <a:spcBef>
                <a:spcPct val="0"/>
              </a:spcBef>
              <a:buFontTx/>
              <a:buNone/>
            </a:pPr>
            <a:r>
              <a:rPr lang="ja-JP" altLang="en-US" sz="1600">
                <a:latin typeface="ＭＳ ゴシック" panose="020B0609070205080204" pitchFamily="49" charset="-128"/>
                <a:ea typeface="ＭＳ ゴシック" panose="020B0609070205080204" pitchFamily="49" charset="-128"/>
              </a:rPr>
              <a:t>・Ｈ８年</a:t>
            </a:r>
            <a:r>
              <a:rPr lang="en-US" altLang="ja-JP" sz="1600">
                <a:latin typeface="ＭＳ ゴシック" panose="020B0609070205080204" pitchFamily="49" charset="-128"/>
                <a:ea typeface="ＭＳ ゴシック" panose="020B0609070205080204" pitchFamily="49" charset="-128"/>
              </a:rPr>
              <a:t>10</a:t>
            </a:r>
            <a:r>
              <a:rPr lang="ja-JP" altLang="en-US" sz="1600">
                <a:latin typeface="ＭＳ ゴシック" panose="020B0609070205080204" pitchFamily="49" charset="-128"/>
                <a:ea typeface="ＭＳ ゴシック" panose="020B0609070205080204" pitchFamily="49" charset="-128"/>
              </a:rPr>
              <a:t>月　容リ法の指定法人として指定</a:t>
            </a:r>
          </a:p>
          <a:p>
            <a:pPr eaLnBrk="1" hangingPunct="1">
              <a:lnSpc>
                <a:spcPts val="2400"/>
              </a:lnSpc>
              <a:spcBef>
                <a:spcPct val="0"/>
              </a:spcBef>
              <a:buFontTx/>
              <a:buNone/>
            </a:pPr>
            <a:r>
              <a:rPr lang="ja-JP" altLang="en-US" sz="1600">
                <a:latin typeface="ＭＳ ゴシック" panose="020B0609070205080204" pitchFamily="49" charset="-128"/>
                <a:ea typeface="ＭＳ ゴシック" panose="020B0609070205080204" pitchFamily="49" charset="-128"/>
              </a:rPr>
              <a:t>・Ｈ</a:t>
            </a:r>
            <a:r>
              <a:rPr lang="en-US" altLang="ja-JP" sz="1600">
                <a:latin typeface="ＭＳ ゴシック" panose="020B0609070205080204" pitchFamily="49" charset="-128"/>
                <a:ea typeface="ＭＳ ゴシック" panose="020B0609070205080204" pitchFamily="49" charset="-128"/>
              </a:rPr>
              <a:t>22</a:t>
            </a:r>
            <a:r>
              <a:rPr lang="ja-JP" altLang="en-US" sz="1600">
                <a:latin typeface="ＭＳ ゴシック" panose="020B0609070205080204" pitchFamily="49" charset="-128"/>
                <a:ea typeface="ＭＳ ゴシック" panose="020B0609070205080204" pitchFamily="49" charset="-128"/>
              </a:rPr>
              <a:t>年４月　公益財団法人として認定</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番号プレースホルダー 3">
            <a:extLst>
              <a:ext uri="{FF2B5EF4-FFF2-40B4-BE49-F238E27FC236}">
                <a16:creationId xmlns:a16="http://schemas.microsoft.com/office/drawing/2014/main" id="{44A9FF7C-A583-4314-89D0-3A9EBCCA769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ED816D5-56AC-413A-AB92-A1FC513C683A}" type="slidenum">
              <a:rPr lang="en-US" altLang="ja-JP" sz="1400" smtClean="0">
                <a:solidFill>
                  <a:srgbClr val="000000"/>
                </a:solidFill>
              </a:rPr>
              <a:pPr>
                <a:spcBef>
                  <a:spcPct val="0"/>
                </a:spcBef>
                <a:buFontTx/>
                <a:buNone/>
              </a:pPr>
              <a:t>5</a:t>
            </a:fld>
            <a:endParaRPr lang="en-US" altLang="ja-JP" sz="1400">
              <a:solidFill>
                <a:srgbClr val="000000"/>
              </a:solidFill>
            </a:endParaRPr>
          </a:p>
        </p:txBody>
      </p:sp>
      <p:sp>
        <p:nvSpPr>
          <p:cNvPr id="5" name="角丸四角形 4">
            <a:extLst>
              <a:ext uri="{FF2B5EF4-FFF2-40B4-BE49-F238E27FC236}">
                <a16:creationId xmlns:a16="http://schemas.microsoft.com/office/drawing/2014/main" id="{295C99DB-9959-4901-9184-295A6BC1FDE1}"/>
              </a:ext>
            </a:extLst>
          </p:cNvPr>
          <p:cNvSpPr/>
          <p:nvPr/>
        </p:nvSpPr>
        <p:spPr bwMode="auto">
          <a:xfrm>
            <a:off x="188913" y="260350"/>
            <a:ext cx="8847137" cy="633413"/>
          </a:xfrm>
          <a:prstGeom prst="roundRect">
            <a:avLst/>
          </a:prstGeom>
          <a:solidFill>
            <a:srgbClr val="CCFFCC">
              <a:alpha val="47843"/>
            </a:srgbClr>
          </a:solidFill>
          <a:ln w="19050">
            <a:solidFill>
              <a:srgbClr val="009900"/>
            </a:solidFill>
          </a:ln>
          <a:effectLst/>
        </p:spPr>
        <p:txBody>
          <a:bodyPr/>
          <a:lstStyle/>
          <a:p>
            <a:pPr algn="ctr">
              <a:lnSpc>
                <a:spcPts val="1800"/>
              </a:lnSpc>
              <a:spcAft>
                <a:spcPts val="0"/>
              </a:spcAft>
              <a:defRPr/>
            </a:pPr>
            <a:r>
              <a:rPr lang="en-US" altLang="ja-JP" sz="1400"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2015</a:t>
            </a:r>
            <a:r>
              <a:rPr lang="ja-JP" altLang="ja-JP" sz="1400"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年</a:t>
            </a:r>
            <a:r>
              <a:rPr lang="en-US" altLang="ja-JP" sz="1400"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12</a:t>
            </a:r>
            <a:r>
              <a:rPr lang="ja-JP" altLang="ja-JP" sz="1400"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月　　気候変動枠組条約に加盟する全</a:t>
            </a:r>
            <a:r>
              <a:rPr lang="en-US" altLang="ja-JP" sz="1400"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196</a:t>
            </a:r>
            <a:r>
              <a:rPr lang="ja-JP" altLang="ja-JP" sz="1400"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カ国</a:t>
            </a:r>
            <a:endParaRPr lang="en-US" altLang="ja-JP" sz="1400"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lnSpc>
                <a:spcPts val="1800"/>
              </a:lnSpc>
              <a:spcAft>
                <a:spcPts val="0"/>
              </a:spcAft>
              <a:defRPr/>
            </a:pPr>
            <a:r>
              <a:rPr lang="ja-JP" altLang="ja-JP" b="1"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「パリ協定」</a:t>
            </a:r>
            <a:endParaRPr lang="ja-JP" altLang="en-US" b="1" dirty="0">
              <a:solidFill>
                <a:srgbClr val="000000"/>
              </a:solidFill>
              <a:latin typeface="ＭＳ ゴシック" panose="020B0609070205080204" pitchFamily="49" charset="-128"/>
              <a:ea typeface="ＭＳ ゴシック" panose="020B0609070205080204" pitchFamily="49" charset="-128"/>
            </a:endParaRPr>
          </a:p>
        </p:txBody>
      </p:sp>
      <p:sp>
        <p:nvSpPr>
          <p:cNvPr id="35844" name="正方形/長方形 12">
            <a:extLst>
              <a:ext uri="{FF2B5EF4-FFF2-40B4-BE49-F238E27FC236}">
                <a16:creationId xmlns:a16="http://schemas.microsoft.com/office/drawing/2014/main" id="{F731E217-420E-4C36-98F8-4F1B7EB758F3}"/>
              </a:ext>
            </a:extLst>
          </p:cNvPr>
          <p:cNvSpPr>
            <a:spLocks noChangeArrowheads="1"/>
          </p:cNvSpPr>
          <p:nvPr/>
        </p:nvSpPr>
        <p:spPr bwMode="auto">
          <a:xfrm>
            <a:off x="266700" y="981075"/>
            <a:ext cx="86979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b="1">
                <a:solidFill>
                  <a:srgbClr val="000000"/>
                </a:solidFill>
                <a:latin typeface="ＭＳ ゴシック" panose="020B0609070205080204" pitchFamily="49" charset="-128"/>
                <a:ea typeface="ＭＳ ゴシック" panose="020B0609070205080204" pitchFamily="49" charset="-128"/>
              </a:rPr>
              <a:t>国連気候変動枠組条約締約国会議（</a:t>
            </a:r>
            <a:r>
              <a:rPr lang="en-US" altLang="ja-JP" sz="1600" b="1">
                <a:solidFill>
                  <a:srgbClr val="000000"/>
                </a:solidFill>
                <a:latin typeface="ＭＳ ゴシック" panose="020B0609070205080204" pitchFamily="49" charset="-128"/>
                <a:ea typeface="ＭＳ ゴシック" panose="020B0609070205080204" pitchFamily="49" charset="-128"/>
              </a:rPr>
              <a:t>COP21</a:t>
            </a:r>
            <a:r>
              <a:rPr lang="ja-JP" altLang="en-US" sz="1600" b="1">
                <a:solidFill>
                  <a:srgbClr val="000000"/>
                </a:solidFill>
                <a:latin typeface="ＭＳ ゴシック" panose="020B0609070205080204" pitchFamily="49" charset="-128"/>
                <a:ea typeface="ＭＳ ゴシック" panose="020B0609070205080204" pitchFamily="49" charset="-128"/>
              </a:rPr>
              <a:t>）において採択され、</a:t>
            </a:r>
            <a:r>
              <a:rPr lang="en-US" altLang="ja-JP" sz="1600" b="1">
                <a:solidFill>
                  <a:srgbClr val="000000"/>
                </a:solidFill>
                <a:latin typeface="ＭＳ ゴシック" panose="020B0609070205080204" pitchFamily="49" charset="-128"/>
                <a:ea typeface="ＭＳ ゴシック" panose="020B0609070205080204" pitchFamily="49" charset="-128"/>
              </a:rPr>
              <a:t>2016</a:t>
            </a:r>
            <a:r>
              <a:rPr lang="ja-JP" altLang="en-US" sz="1600" b="1">
                <a:solidFill>
                  <a:srgbClr val="000000"/>
                </a:solidFill>
                <a:latin typeface="ＭＳ ゴシック" panose="020B0609070205080204" pitchFamily="49" charset="-128"/>
                <a:ea typeface="ＭＳ ゴシック" panose="020B0609070205080204" pitchFamily="49" charset="-128"/>
              </a:rPr>
              <a:t>年に発効した、京都議定書に代わる、</a:t>
            </a:r>
            <a:r>
              <a:rPr lang="en-US" altLang="ja-JP" sz="1600" b="1">
                <a:solidFill>
                  <a:srgbClr val="000000"/>
                </a:solidFill>
                <a:latin typeface="ＭＳ ゴシック" panose="020B0609070205080204" pitchFamily="49" charset="-128"/>
                <a:ea typeface="ＭＳ ゴシック" panose="020B0609070205080204" pitchFamily="49" charset="-128"/>
              </a:rPr>
              <a:t>2020</a:t>
            </a:r>
            <a:r>
              <a:rPr lang="ja-JP" altLang="en-US" sz="1600" b="1">
                <a:solidFill>
                  <a:srgbClr val="000000"/>
                </a:solidFill>
                <a:latin typeface="ＭＳ ゴシック" panose="020B0609070205080204" pitchFamily="49" charset="-128"/>
                <a:ea typeface="ＭＳ ゴシック" panose="020B0609070205080204" pitchFamily="49" charset="-128"/>
              </a:rPr>
              <a:t>年以降の温室効果ガス排出削減等のための新たな国際枠組みです。歴史上はじめて全ての国が参加する合意です。加盟各国が、温室効果ガス（主に二酸化炭素）の削減目標を作成・提出・維持する義務と、当該削減目標を達成するための国内対策を施す義務を負います。</a:t>
            </a:r>
            <a:endParaRPr lang="en-US" altLang="ja-JP" sz="1600" b="1">
              <a:solidFill>
                <a:srgbClr val="000000"/>
              </a:solidFill>
              <a:latin typeface="ＭＳ ゴシック" panose="020B0609070205080204" pitchFamily="49" charset="-128"/>
              <a:ea typeface="ＭＳ ゴシック" panose="020B0609070205080204" pitchFamily="49" charset="-128"/>
            </a:endParaRPr>
          </a:p>
          <a:p>
            <a:pPr>
              <a:spcBef>
                <a:spcPct val="0"/>
              </a:spcBef>
              <a:buFontTx/>
              <a:buNone/>
            </a:pPr>
            <a:endParaRPr lang="en-US" altLang="ja-JP" sz="1600" b="1">
              <a:solidFill>
                <a:srgbClr val="000000"/>
              </a:solidFill>
              <a:latin typeface="ＭＳ ゴシック" panose="020B0609070205080204" pitchFamily="49" charset="-128"/>
              <a:ea typeface="ＭＳ ゴシック" panose="020B0609070205080204" pitchFamily="49" charset="-128"/>
            </a:endParaRPr>
          </a:p>
          <a:p>
            <a:pPr>
              <a:spcBef>
                <a:spcPct val="0"/>
              </a:spcBef>
              <a:buFontTx/>
              <a:buNone/>
            </a:pPr>
            <a:r>
              <a:rPr lang="ja-JP" altLang="en-US" sz="1600" b="1">
                <a:solidFill>
                  <a:srgbClr val="000000"/>
                </a:solidFill>
                <a:latin typeface="ＭＳ ゴシック" panose="020B0609070205080204" pitchFamily="49" charset="-128"/>
                <a:ea typeface="ＭＳ ゴシック" panose="020B0609070205080204" pitchFamily="49" charset="-128"/>
              </a:rPr>
              <a:t>日本では、</a:t>
            </a:r>
            <a:r>
              <a:rPr lang="en-US" altLang="ja-JP" sz="1600" b="1">
                <a:solidFill>
                  <a:srgbClr val="000000"/>
                </a:solidFill>
                <a:latin typeface="ＭＳ ゴシック" panose="020B0609070205080204" pitchFamily="49" charset="-128"/>
                <a:ea typeface="ＭＳ ゴシック" panose="020B0609070205080204" pitchFamily="49" charset="-128"/>
              </a:rPr>
              <a:t>2021</a:t>
            </a:r>
            <a:r>
              <a:rPr lang="ja-JP" altLang="en-US" sz="1600" b="1">
                <a:solidFill>
                  <a:srgbClr val="000000"/>
                </a:solidFill>
                <a:latin typeface="ＭＳ ゴシック" panose="020B0609070205080204" pitchFamily="49" charset="-128"/>
                <a:ea typeface="ＭＳ ゴシック" panose="020B0609070205080204" pitchFamily="49" charset="-128"/>
              </a:rPr>
              <a:t>年</a:t>
            </a:r>
            <a:r>
              <a:rPr lang="en-US" altLang="ja-JP" sz="1600" b="1">
                <a:solidFill>
                  <a:srgbClr val="000000"/>
                </a:solidFill>
                <a:latin typeface="ＭＳ ゴシック" panose="020B0609070205080204" pitchFamily="49" charset="-128"/>
                <a:ea typeface="ＭＳ ゴシック" panose="020B0609070205080204" pitchFamily="49" charset="-128"/>
              </a:rPr>
              <a:t>4</a:t>
            </a:r>
            <a:r>
              <a:rPr lang="ja-JP" altLang="en-US" sz="1600" b="1">
                <a:solidFill>
                  <a:srgbClr val="000000"/>
                </a:solidFill>
                <a:latin typeface="ＭＳ ゴシック" panose="020B0609070205080204" pitchFamily="49" charset="-128"/>
                <a:ea typeface="ＭＳ ゴシック" panose="020B0609070205080204" pitchFamily="49" charset="-128"/>
              </a:rPr>
              <a:t>月</a:t>
            </a:r>
            <a:r>
              <a:rPr lang="en-US" altLang="ja-JP" sz="1600" b="1">
                <a:solidFill>
                  <a:srgbClr val="000000"/>
                </a:solidFill>
                <a:latin typeface="ＭＳ ゴシック" panose="020B0609070205080204" pitchFamily="49" charset="-128"/>
                <a:ea typeface="ＭＳ ゴシック" panose="020B0609070205080204" pitchFamily="49" charset="-128"/>
              </a:rPr>
              <a:t>22</a:t>
            </a:r>
            <a:r>
              <a:rPr lang="ja-JP" altLang="en-US" sz="1600" b="1">
                <a:solidFill>
                  <a:srgbClr val="000000"/>
                </a:solidFill>
                <a:latin typeface="ＭＳ ゴシック" panose="020B0609070205080204" pitchFamily="49" charset="-128"/>
                <a:ea typeface="ＭＳ ゴシック" panose="020B0609070205080204" pitchFamily="49" charset="-128"/>
              </a:rPr>
              <a:t>日の気候サミットにおいて菅総理大臣から、</a:t>
            </a:r>
            <a:r>
              <a:rPr lang="en-US" altLang="ja-JP" sz="1600" b="1">
                <a:solidFill>
                  <a:srgbClr val="000000"/>
                </a:solidFill>
                <a:latin typeface="ＭＳ ゴシック" panose="020B0609070205080204" pitchFamily="49" charset="-128"/>
                <a:ea typeface="ＭＳ ゴシック" panose="020B0609070205080204" pitchFamily="49" charset="-128"/>
              </a:rPr>
              <a:t>2030</a:t>
            </a:r>
            <a:r>
              <a:rPr lang="ja-JP" altLang="en-US" sz="1600" b="1">
                <a:solidFill>
                  <a:srgbClr val="000000"/>
                </a:solidFill>
                <a:latin typeface="ＭＳ ゴシック" panose="020B0609070205080204" pitchFamily="49" charset="-128"/>
                <a:ea typeface="ＭＳ ゴシック" panose="020B0609070205080204" pitchFamily="49" charset="-128"/>
              </a:rPr>
              <a:t>年度において温室効果ガスの</a:t>
            </a:r>
            <a:r>
              <a:rPr lang="en-US" altLang="ja-JP" sz="1600" b="1">
                <a:solidFill>
                  <a:srgbClr val="000000"/>
                </a:solidFill>
                <a:latin typeface="ＭＳ ゴシック" panose="020B0609070205080204" pitchFamily="49" charset="-128"/>
                <a:ea typeface="ＭＳ ゴシック" panose="020B0609070205080204" pitchFamily="49" charset="-128"/>
              </a:rPr>
              <a:t>2013</a:t>
            </a:r>
            <a:r>
              <a:rPr lang="ja-JP" altLang="en-US" sz="1600" b="1">
                <a:solidFill>
                  <a:srgbClr val="000000"/>
                </a:solidFill>
                <a:latin typeface="ＭＳ ゴシック" panose="020B0609070205080204" pitchFamily="49" charset="-128"/>
                <a:ea typeface="ＭＳ ゴシック" panose="020B0609070205080204" pitchFamily="49" charset="-128"/>
              </a:rPr>
              <a:t>年度からの</a:t>
            </a:r>
            <a:r>
              <a:rPr lang="en-US" altLang="ja-JP" sz="1600" b="1">
                <a:solidFill>
                  <a:srgbClr val="000000"/>
                </a:solidFill>
                <a:latin typeface="ＭＳ ゴシック" panose="020B0609070205080204" pitchFamily="49" charset="-128"/>
                <a:ea typeface="ＭＳ ゴシック" panose="020B0609070205080204" pitchFamily="49" charset="-128"/>
              </a:rPr>
              <a:t>46</a:t>
            </a:r>
            <a:r>
              <a:rPr lang="ja-JP" altLang="en-US" sz="1600" b="1">
                <a:solidFill>
                  <a:srgbClr val="000000"/>
                </a:solidFill>
                <a:latin typeface="ＭＳ ゴシック" panose="020B0609070205080204" pitchFamily="49" charset="-128"/>
                <a:ea typeface="ＭＳ ゴシック" panose="020B0609070205080204" pitchFamily="49" charset="-128"/>
              </a:rPr>
              <a:t>％削減を目指すことが宣言され、さらに、</a:t>
            </a:r>
            <a:r>
              <a:rPr lang="en-US" altLang="ja-JP" sz="1600" b="1">
                <a:solidFill>
                  <a:srgbClr val="000000"/>
                </a:solidFill>
                <a:latin typeface="ＭＳ ゴシック" panose="020B0609070205080204" pitchFamily="49" charset="-128"/>
                <a:ea typeface="ＭＳ ゴシック" panose="020B0609070205080204" pitchFamily="49" charset="-128"/>
              </a:rPr>
              <a:t>50</a:t>
            </a:r>
            <a:r>
              <a:rPr lang="ja-JP" altLang="en-US" sz="1600" b="1">
                <a:solidFill>
                  <a:srgbClr val="000000"/>
                </a:solidFill>
                <a:latin typeface="ＭＳ ゴシック" panose="020B0609070205080204" pitchFamily="49" charset="-128"/>
                <a:ea typeface="ＭＳ ゴシック" panose="020B0609070205080204" pitchFamily="49" charset="-128"/>
              </a:rPr>
              <a:t>％の高みに向け挑戦を続けていく決意が表明されました。</a:t>
            </a:r>
          </a:p>
        </p:txBody>
      </p:sp>
      <p:graphicFrame>
        <p:nvGraphicFramePr>
          <p:cNvPr id="2" name="表 1">
            <a:extLst>
              <a:ext uri="{FF2B5EF4-FFF2-40B4-BE49-F238E27FC236}">
                <a16:creationId xmlns:a16="http://schemas.microsoft.com/office/drawing/2014/main" id="{96638317-398E-4312-A31D-BE8627CDE3BE}"/>
              </a:ext>
            </a:extLst>
          </p:cNvPr>
          <p:cNvGraphicFramePr>
            <a:graphicFrameLocks noGrp="1"/>
          </p:cNvGraphicFramePr>
          <p:nvPr/>
        </p:nvGraphicFramePr>
        <p:xfrm>
          <a:off x="4481513" y="3663950"/>
          <a:ext cx="4554537" cy="2589213"/>
        </p:xfrm>
        <a:graphic>
          <a:graphicData uri="http://schemas.openxmlformats.org/drawingml/2006/table">
            <a:tbl>
              <a:tblPr firstRow="1" bandRow="1">
                <a:tableStyleId>{8A107856-5554-42FB-B03E-39F5DBC370BA}</a:tableStyleId>
              </a:tblPr>
              <a:tblGrid>
                <a:gridCol w="1087810">
                  <a:extLst>
                    <a:ext uri="{9D8B030D-6E8A-4147-A177-3AD203B41FA5}">
                      <a16:colId xmlns:a16="http://schemas.microsoft.com/office/drawing/2014/main" val="20000"/>
                    </a:ext>
                  </a:extLst>
                </a:gridCol>
                <a:gridCol w="3466727">
                  <a:extLst>
                    <a:ext uri="{9D8B030D-6E8A-4147-A177-3AD203B41FA5}">
                      <a16:colId xmlns:a16="http://schemas.microsoft.com/office/drawing/2014/main" val="20001"/>
                    </a:ext>
                  </a:extLst>
                </a:gridCol>
              </a:tblGrid>
              <a:tr h="304491">
                <a:tc>
                  <a:txBody>
                    <a:bodyPr/>
                    <a:lstStyle/>
                    <a:p>
                      <a:r>
                        <a:rPr kumimoji="1" lang="en-US" altLang="ja-JP" sz="1400" b="1" dirty="0">
                          <a:solidFill>
                            <a:schemeClr val="tx1"/>
                          </a:solidFill>
                          <a:latin typeface="+mn-ea"/>
                          <a:ea typeface="+mn-ea"/>
                        </a:rPr>
                        <a:t>2021</a:t>
                      </a:r>
                      <a:r>
                        <a:rPr kumimoji="1" lang="ja-JP" altLang="en-US" sz="1400" b="1" dirty="0">
                          <a:solidFill>
                            <a:schemeClr val="tx1"/>
                          </a:solidFill>
                          <a:latin typeface="+mn-ea"/>
                          <a:ea typeface="+mn-ea"/>
                        </a:rPr>
                        <a:t>年２月</a:t>
                      </a:r>
                    </a:p>
                  </a:txBody>
                  <a:tcPr marL="91457" marR="91457" marT="45569" marB="45569"/>
                </a:tc>
                <a:tc>
                  <a:txBody>
                    <a:bodyPr/>
                    <a:lstStyle/>
                    <a:p>
                      <a:r>
                        <a:rPr kumimoji="1" lang="ja-JP" altLang="en-US" sz="1400" b="1" dirty="0">
                          <a:solidFill>
                            <a:schemeClr val="tx1"/>
                          </a:solidFill>
                          <a:latin typeface="+mn-ea"/>
                          <a:ea typeface="+mn-ea"/>
                        </a:rPr>
                        <a:t>米国、パリ協定復帰</a:t>
                      </a:r>
                    </a:p>
                  </a:txBody>
                  <a:tcPr marL="91457" marR="91457" marT="45569" marB="45569"/>
                </a:tc>
                <a:extLst>
                  <a:ext uri="{0D108BD9-81ED-4DB2-BD59-A6C34878D82A}">
                    <a16:rowId xmlns:a16="http://schemas.microsoft.com/office/drawing/2014/main" val="10000"/>
                  </a:ext>
                </a:extLst>
              </a:tr>
              <a:tr h="517843">
                <a:tc>
                  <a:txBody>
                    <a:bodyPr/>
                    <a:lstStyle/>
                    <a:p>
                      <a:r>
                        <a:rPr kumimoji="1" lang="en-US" altLang="ja-JP" sz="1400" b="1" dirty="0">
                          <a:solidFill>
                            <a:schemeClr val="tx1"/>
                          </a:solidFill>
                          <a:latin typeface="+mn-ea"/>
                          <a:ea typeface="+mn-ea"/>
                        </a:rPr>
                        <a:t>2021</a:t>
                      </a:r>
                      <a:r>
                        <a:rPr kumimoji="1" lang="ja-JP" altLang="en-US" sz="1400" b="1" dirty="0">
                          <a:solidFill>
                            <a:schemeClr val="tx1"/>
                          </a:solidFill>
                          <a:latin typeface="+mn-ea"/>
                          <a:ea typeface="+mn-ea"/>
                        </a:rPr>
                        <a:t>年４月</a:t>
                      </a:r>
                    </a:p>
                  </a:txBody>
                  <a:tcPr marL="91457" marR="91457" marT="45569" marB="45569"/>
                </a:tc>
                <a:tc>
                  <a:txBody>
                    <a:bodyPr/>
                    <a:lstStyle/>
                    <a:p>
                      <a:r>
                        <a:rPr kumimoji="1" lang="ja-JP" altLang="en-US" sz="1400" b="1" dirty="0">
                          <a:solidFill>
                            <a:schemeClr val="tx1"/>
                          </a:solidFill>
                          <a:latin typeface="+mn-ea"/>
                          <a:ea typeface="+mn-ea"/>
                        </a:rPr>
                        <a:t>気候サミットで菅総理大臣が新たな目標を宣言するスピーチ（</a:t>
                      </a:r>
                      <a:r>
                        <a:rPr kumimoji="1" lang="en-US" altLang="ja-JP" sz="1400" b="1" dirty="0">
                          <a:solidFill>
                            <a:schemeClr val="tx1"/>
                          </a:solidFill>
                          <a:latin typeface="+mn-ea"/>
                          <a:ea typeface="+mn-ea"/>
                        </a:rPr>
                        <a:t>2013</a:t>
                      </a:r>
                      <a:r>
                        <a:rPr kumimoji="1" lang="ja-JP" altLang="en-US" sz="1400" b="1" dirty="0">
                          <a:solidFill>
                            <a:schemeClr val="tx1"/>
                          </a:solidFill>
                          <a:latin typeface="+mn-ea"/>
                          <a:ea typeface="+mn-ea"/>
                        </a:rPr>
                        <a:t>年度から</a:t>
                      </a:r>
                      <a:r>
                        <a:rPr kumimoji="1" lang="en-US" altLang="ja-JP" sz="1400" b="1" dirty="0">
                          <a:solidFill>
                            <a:schemeClr val="tx1"/>
                          </a:solidFill>
                          <a:latin typeface="+mn-ea"/>
                          <a:ea typeface="+mn-ea"/>
                        </a:rPr>
                        <a:t>46</a:t>
                      </a:r>
                      <a:r>
                        <a:rPr kumimoji="1" lang="ja-JP" altLang="en-US" sz="1400" b="1" dirty="0">
                          <a:solidFill>
                            <a:schemeClr val="tx1"/>
                          </a:solidFill>
                          <a:latin typeface="+mn-ea"/>
                          <a:ea typeface="+mn-ea"/>
                        </a:rPr>
                        <a:t>％削減）</a:t>
                      </a:r>
                    </a:p>
                  </a:txBody>
                  <a:tcPr marL="91457" marR="91457" marT="45569" marB="45569"/>
                </a:tc>
                <a:extLst>
                  <a:ext uri="{0D108BD9-81ED-4DB2-BD59-A6C34878D82A}">
                    <a16:rowId xmlns:a16="http://schemas.microsoft.com/office/drawing/2014/main" val="10001"/>
                  </a:ext>
                </a:extLst>
              </a:tr>
              <a:tr h="517843">
                <a:tc>
                  <a:txBody>
                    <a:bodyPr/>
                    <a:lstStyle/>
                    <a:p>
                      <a:r>
                        <a:rPr kumimoji="1" lang="en-US" altLang="ja-JP" sz="1400" b="1" dirty="0">
                          <a:solidFill>
                            <a:schemeClr val="tx1"/>
                          </a:solidFill>
                          <a:latin typeface="+mn-ea"/>
                          <a:ea typeface="+mn-ea"/>
                        </a:rPr>
                        <a:t>2021</a:t>
                      </a:r>
                      <a:r>
                        <a:rPr kumimoji="1" lang="ja-JP" altLang="en-US" sz="1400" b="1" dirty="0">
                          <a:solidFill>
                            <a:schemeClr val="tx1"/>
                          </a:solidFill>
                          <a:latin typeface="+mn-ea"/>
                          <a:ea typeface="+mn-ea"/>
                        </a:rPr>
                        <a:t>年</a:t>
                      </a:r>
                      <a:r>
                        <a:rPr kumimoji="1" lang="en-US" altLang="zh-TW" sz="1400" b="1" dirty="0">
                          <a:solidFill>
                            <a:schemeClr val="tx1"/>
                          </a:solidFill>
                          <a:latin typeface="+mn-ea"/>
                          <a:ea typeface="+mn-ea"/>
                        </a:rPr>
                        <a:t>10</a:t>
                      </a:r>
                      <a:r>
                        <a:rPr kumimoji="1" lang="zh-TW" altLang="en-US" sz="1400" b="1" dirty="0">
                          <a:solidFill>
                            <a:schemeClr val="tx1"/>
                          </a:solidFill>
                          <a:latin typeface="+mn-ea"/>
                          <a:ea typeface="+mn-ea"/>
                        </a:rPr>
                        <a:t>月</a:t>
                      </a:r>
                      <a:endParaRPr kumimoji="1" lang="ja-JP" altLang="en-US" sz="1400" b="1" dirty="0">
                        <a:solidFill>
                          <a:schemeClr val="tx1"/>
                        </a:solidFill>
                        <a:latin typeface="+mn-ea"/>
                        <a:ea typeface="+mn-ea"/>
                      </a:endParaRPr>
                    </a:p>
                  </a:txBody>
                  <a:tcPr marL="91457" marR="91457" marT="45569" marB="45569"/>
                </a:tc>
                <a:tc>
                  <a:txBody>
                    <a:bodyPr/>
                    <a:lstStyle/>
                    <a:p>
                      <a:r>
                        <a:rPr kumimoji="1" lang="ja-JP" altLang="en-US" sz="1400" b="1" dirty="0">
                          <a:solidFill>
                            <a:schemeClr val="tx1"/>
                          </a:solidFill>
                          <a:latin typeface="+mn-ea"/>
                          <a:ea typeface="+mn-ea"/>
                        </a:rPr>
                        <a:t>日本は「パリ協定に基づく成長戦略としての長期戦略」を閣議決定し、国連へ提出</a:t>
                      </a:r>
                    </a:p>
                  </a:txBody>
                  <a:tcPr marL="91457" marR="91457" marT="45569" marB="45569"/>
                </a:tc>
                <a:extLst>
                  <a:ext uri="{0D108BD9-81ED-4DB2-BD59-A6C34878D82A}">
                    <a16:rowId xmlns:a16="http://schemas.microsoft.com/office/drawing/2014/main" val="10002"/>
                  </a:ext>
                </a:extLst>
              </a:tr>
              <a:tr h="517843">
                <a:tc>
                  <a:txBody>
                    <a:bodyPr/>
                    <a:lstStyle/>
                    <a:p>
                      <a:r>
                        <a:rPr kumimoji="1" lang="en-US" altLang="ja-JP" sz="1400" b="1" dirty="0">
                          <a:solidFill>
                            <a:schemeClr val="tx1"/>
                          </a:solidFill>
                          <a:latin typeface="+mn-ea"/>
                          <a:ea typeface="+mn-ea"/>
                        </a:rPr>
                        <a:t>2022</a:t>
                      </a:r>
                      <a:r>
                        <a:rPr kumimoji="1" lang="ja-JP" altLang="en-US" sz="1400" b="1" dirty="0">
                          <a:solidFill>
                            <a:schemeClr val="tx1"/>
                          </a:solidFill>
                          <a:latin typeface="+mn-ea"/>
                          <a:ea typeface="+mn-ea"/>
                        </a:rPr>
                        <a:t>年</a:t>
                      </a:r>
                      <a:r>
                        <a:rPr kumimoji="1" lang="en-US" altLang="ja-JP" sz="1400" b="1" dirty="0">
                          <a:solidFill>
                            <a:schemeClr val="tx1"/>
                          </a:solidFill>
                          <a:latin typeface="+mn-ea"/>
                          <a:ea typeface="+mn-ea"/>
                        </a:rPr>
                        <a:t>11</a:t>
                      </a:r>
                      <a:r>
                        <a:rPr kumimoji="1" lang="ja-JP" altLang="en-US" sz="1400" b="1" dirty="0">
                          <a:solidFill>
                            <a:schemeClr val="tx1"/>
                          </a:solidFill>
                          <a:latin typeface="+mn-ea"/>
                          <a:ea typeface="+mn-ea"/>
                        </a:rPr>
                        <a:t>月</a:t>
                      </a:r>
                    </a:p>
                  </a:txBody>
                  <a:tcPr marL="91457" marR="91457" marT="45569" marB="45569"/>
                </a:tc>
                <a:tc>
                  <a:txBody>
                    <a:bodyPr/>
                    <a:lstStyle/>
                    <a:p>
                      <a:r>
                        <a:rPr kumimoji="1" lang="en-US" altLang="ja-JP" sz="1400" b="1" dirty="0">
                          <a:solidFill>
                            <a:schemeClr val="tx1"/>
                          </a:solidFill>
                          <a:latin typeface="+mn-ea"/>
                          <a:ea typeface="+mn-ea"/>
                        </a:rPr>
                        <a:t>COP27</a:t>
                      </a:r>
                      <a:r>
                        <a:rPr kumimoji="1" lang="ja-JP" altLang="en-US" sz="1400" b="1" dirty="0">
                          <a:solidFill>
                            <a:schemeClr val="tx1"/>
                          </a:solidFill>
                          <a:latin typeface="+mn-ea"/>
                          <a:ea typeface="+mn-ea"/>
                        </a:rPr>
                        <a:t>（エジプト　シャルム・エル・シェイク）「シャルム・エル・シェイク実施計画」</a:t>
                      </a:r>
                    </a:p>
                  </a:txBody>
                  <a:tcPr marL="91457" marR="91457" marT="45569" marB="45569"/>
                </a:tc>
                <a:extLst>
                  <a:ext uri="{0D108BD9-81ED-4DB2-BD59-A6C34878D82A}">
                    <a16:rowId xmlns:a16="http://schemas.microsoft.com/office/drawing/2014/main" val="10003"/>
                  </a:ext>
                </a:extLst>
              </a:tr>
              <a:tr h="731195">
                <a:tc>
                  <a:txBody>
                    <a:bodyPr/>
                    <a:lstStyle/>
                    <a:p>
                      <a:r>
                        <a:rPr kumimoji="1" lang="en-US" altLang="ja-JP" sz="1400" b="1" dirty="0">
                          <a:solidFill>
                            <a:schemeClr val="tx1"/>
                          </a:solidFill>
                          <a:latin typeface="+mn-ea"/>
                          <a:ea typeface="+mn-ea"/>
                        </a:rPr>
                        <a:t>2023</a:t>
                      </a:r>
                      <a:r>
                        <a:rPr kumimoji="1" lang="ja-JP" altLang="en-US" sz="1400" b="1" dirty="0">
                          <a:solidFill>
                            <a:schemeClr val="tx1"/>
                          </a:solidFill>
                          <a:latin typeface="+mn-ea"/>
                          <a:ea typeface="+mn-ea"/>
                        </a:rPr>
                        <a:t>年</a:t>
                      </a:r>
                      <a:r>
                        <a:rPr kumimoji="1" lang="en-US" altLang="ja-JP" sz="1400" b="1" dirty="0">
                          <a:solidFill>
                            <a:schemeClr val="tx1"/>
                          </a:solidFill>
                          <a:latin typeface="+mn-ea"/>
                          <a:ea typeface="+mn-ea"/>
                        </a:rPr>
                        <a:t>11</a:t>
                      </a:r>
                      <a:r>
                        <a:rPr kumimoji="1" lang="ja-JP" altLang="en-US" sz="1400" b="1" dirty="0">
                          <a:solidFill>
                            <a:schemeClr val="tx1"/>
                          </a:solidFill>
                          <a:latin typeface="+mn-ea"/>
                          <a:ea typeface="+mn-ea"/>
                        </a:rPr>
                        <a:t>月</a:t>
                      </a:r>
                      <a:r>
                        <a:rPr kumimoji="1" lang="en-US" altLang="ja-JP" sz="1400" b="1" dirty="0">
                          <a:solidFill>
                            <a:schemeClr val="tx1"/>
                          </a:solidFill>
                          <a:latin typeface="+mn-ea"/>
                          <a:ea typeface="+mn-ea"/>
                        </a:rPr>
                        <a:t>30</a:t>
                      </a:r>
                      <a:r>
                        <a:rPr kumimoji="1" lang="ja-JP" altLang="en-US" sz="1400" b="1" dirty="0">
                          <a:solidFill>
                            <a:schemeClr val="tx1"/>
                          </a:solidFill>
                          <a:latin typeface="+mn-ea"/>
                          <a:ea typeface="+mn-ea"/>
                        </a:rPr>
                        <a:t>日～</a:t>
                      </a:r>
                      <a:r>
                        <a:rPr kumimoji="1" lang="en-US" altLang="ja-JP" sz="1400" b="1" dirty="0">
                          <a:solidFill>
                            <a:schemeClr val="tx1"/>
                          </a:solidFill>
                          <a:latin typeface="+mn-ea"/>
                          <a:ea typeface="+mn-ea"/>
                        </a:rPr>
                        <a:t>12</a:t>
                      </a:r>
                      <a:r>
                        <a:rPr kumimoji="1" lang="ja-JP" altLang="en-US" sz="1400" b="1" dirty="0">
                          <a:solidFill>
                            <a:schemeClr val="tx1"/>
                          </a:solidFill>
                          <a:latin typeface="+mn-ea"/>
                          <a:ea typeface="+mn-ea"/>
                        </a:rPr>
                        <a:t>月</a:t>
                      </a:r>
                      <a:r>
                        <a:rPr kumimoji="1" lang="en-US" altLang="ja-JP" sz="1400" b="1" dirty="0">
                          <a:solidFill>
                            <a:schemeClr val="tx1"/>
                          </a:solidFill>
                          <a:latin typeface="+mn-ea"/>
                          <a:ea typeface="+mn-ea"/>
                        </a:rPr>
                        <a:t>12</a:t>
                      </a:r>
                      <a:r>
                        <a:rPr kumimoji="1" lang="ja-JP" altLang="en-US" sz="1400" b="1" dirty="0">
                          <a:solidFill>
                            <a:schemeClr val="tx1"/>
                          </a:solidFill>
                          <a:latin typeface="+mn-ea"/>
                          <a:ea typeface="+mn-ea"/>
                        </a:rPr>
                        <a:t>日</a:t>
                      </a:r>
                    </a:p>
                  </a:txBody>
                  <a:tcPr marL="91457" marR="91457" marT="45569" marB="45569"/>
                </a:tc>
                <a:tc>
                  <a:txBody>
                    <a:bodyPr/>
                    <a:lstStyle/>
                    <a:p>
                      <a:r>
                        <a:rPr kumimoji="1" lang="en-US" altLang="ja-JP" sz="1400" b="1" dirty="0">
                          <a:solidFill>
                            <a:schemeClr val="tx1"/>
                          </a:solidFill>
                          <a:latin typeface="+mn-ea"/>
                          <a:ea typeface="+mn-ea"/>
                        </a:rPr>
                        <a:t>COP28</a:t>
                      </a:r>
                      <a:r>
                        <a:rPr kumimoji="1" lang="ja-JP" altLang="en-US" sz="1400" b="1" dirty="0">
                          <a:solidFill>
                            <a:schemeClr val="tx1"/>
                          </a:solidFill>
                          <a:latin typeface="+mn-ea"/>
                          <a:ea typeface="+mn-ea"/>
                        </a:rPr>
                        <a:t>はアラブ首長国連邦（</a:t>
                      </a:r>
                      <a:r>
                        <a:rPr kumimoji="1" lang="en-US" altLang="ja-JP" sz="1400" b="1" dirty="0">
                          <a:solidFill>
                            <a:schemeClr val="tx1"/>
                          </a:solidFill>
                          <a:latin typeface="+mn-ea"/>
                          <a:ea typeface="+mn-ea"/>
                        </a:rPr>
                        <a:t>UAE</a:t>
                      </a:r>
                      <a:r>
                        <a:rPr kumimoji="1" lang="ja-JP" altLang="en-US" sz="1400" b="1" dirty="0">
                          <a:solidFill>
                            <a:schemeClr val="tx1"/>
                          </a:solidFill>
                          <a:latin typeface="+mn-ea"/>
                          <a:ea typeface="+mn-ea"/>
                        </a:rPr>
                        <a:t>）・ドバイで開催予定</a:t>
                      </a:r>
                    </a:p>
                  </a:txBody>
                  <a:tcPr marL="91457" marR="91457" marT="45569" marB="45569"/>
                </a:tc>
                <a:extLst>
                  <a:ext uri="{0D108BD9-81ED-4DB2-BD59-A6C34878D82A}">
                    <a16:rowId xmlns:a16="http://schemas.microsoft.com/office/drawing/2014/main" val="10004"/>
                  </a:ext>
                </a:extLst>
              </a:tr>
            </a:tbl>
          </a:graphicData>
        </a:graphic>
      </p:graphicFrame>
      <p:sp>
        <p:nvSpPr>
          <p:cNvPr id="35865" name="正方形/長方形 2">
            <a:extLst>
              <a:ext uri="{FF2B5EF4-FFF2-40B4-BE49-F238E27FC236}">
                <a16:creationId xmlns:a16="http://schemas.microsoft.com/office/drawing/2014/main" id="{3912976B-1ADF-45DD-BDB1-9AF29C21045B}"/>
              </a:ext>
            </a:extLst>
          </p:cNvPr>
          <p:cNvSpPr>
            <a:spLocks noChangeArrowheads="1"/>
          </p:cNvSpPr>
          <p:nvPr/>
        </p:nvSpPr>
        <p:spPr bwMode="auto">
          <a:xfrm>
            <a:off x="4667250" y="3359150"/>
            <a:ext cx="41830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200" b="1">
                <a:solidFill>
                  <a:srgbClr val="000000"/>
                </a:solidFill>
                <a:latin typeface="ＭＳ Ｐゴシック" panose="020B0600070205080204" pitchFamily="50" charset="-128"/>
              </a:rPr>
              <a:t>＜直近の</a:t>
            </a:r>
            <a:r>
              <a:rPr lang="zh-TW" altLang="en-US" sz="1200" b="1">
                <a:solidFill>
                  <a:srgbClr val="000000"/>
                </a:solidFill>
                <a:latin typeface="ＭＳ Ｐゴシック" panose="020B0600070205080204" pitchFamily="50" charset="-128"/>
              </a:rPr>
              <a:t>国連気候変動枠組条約締約国会議</a:t>
            </a:r>
            <a:r>
              <a:rPr lang="ja-JP" altLang="en-US" sz="1200" b="1">
                <a:solidFill>
                  <a:srgbClr val="000000"/>
                </a:solidFill>
                <a:latin typeface="ＭＳ Ｐゴシック" panose="020B0600070205080204" pitchFamily="50" charset="-128"/>
              </a:rPr>
              <a:t>（</a:t>
            </a:r>
            <a:r>
              <a:rPr lang="en-US" altLang="ja-JP" sz="1200" b="1">
                <a:solidFill>
                  <a:srgbClr val="000000"/>
                </a:solidFill>
                <a:latin typeface="ＭＳ Ｐゴシック" panose="020B0600070205080204" pitchFamily="50" charset="-128"/>
              </a:rPr>
              <a:t>COP</a:t>
            </a:r>
            <a:r>
              <a:rPr lang="ja-JP" altLang="en-US" sz="1200" b="1">
                <a:solidFill>
                  <a:srgbClr val="000000"/>
                </a:solidFill>
                <a:latin typeface="ＭＳ Ｐゴシック" panose="020B0600070205080204" pitchFamily="50" charset="-128"/>
              </a:rPr>
              <a:t>）動向＞</a:t>
            </a:r>
          </a:p>
        </p:txBody>
      </p:sp>
      <p:sp>
        <p:nvSpPr>
          <p:cNvPr id="35866" name="正方形/長方形 5">
            <a:extLst>
              <a:ext uri="{FF2B5EF4-FFF2-40B4-BE49-F238E27FC236}">
                <a16:creationId xmlns:a16="http://schemas.microsoft.com/office/drawing/2014/main" id="{C6C36E69-6F78-45B3-85E8-32EEECEF8642}"/>
              </a:ext>
            </a:extLst>
          </p:cNvPr>
          <p:cNvSpPr>
            <a:spLocks noChangeArrowheads="1"/>
          </p:cNvSpPr>
          <p:nvPr/>
        </p:nvSpPr>
        <p:spPr bwMode="auto">
          <a:xfrm>
            <a:off x="1222375" y="3359150"/>
            <a:ext cx="17224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200" b="1">
                <a:latin typeface="ＭＳ ゴシック" panose="020B0609070205080204" pitchFamily="49" charset="-128"/>
                <a:ea typeface="ＭＳ ゴシック" panose="020B0609070205080204" pitchFamily="49" charset="-128"/>
              </a:rPr>
              <a:t>＜各国の</a:t>
            </a:r>
            <a:r>
              <a:rPr lang="en-US" altLang="ja-JP" sz="1200" b="1">
                <a:latin typeface="ＭＳ ゴシック" panose="020B0609070205080204" pitchFamily="49" charset="-128"/>
                <a:ea typeface="ＭＳ ゴシック" panose="020B0609070205080204" pitchFamily="49" charset="-128"/>
              </a:rPr>
              <a:t>2030</a:t>
            </a:r>
            <a:r>
              <a:rPr lang="ja-JP" altLang="en-US" sz="1200" b="1">
                <a:latin typeface="ＭＳ ゴシック" panose="020B0609070205080204" pitchFamily="49" charset="-128"/>
                <a:ea typeface="ＭＳ ゴシック" panose="020B0609070205080204" pitchFamily="49" charset="-128"/>
              </a:rPr>
              <a:t>年目標＞</a:t>
            </a:r>
          </a:p>
        </p:txBody>
      </p:sp>
      <p:pic>
        <p:nvPicPr>
          <p:cNvPr id="35867" name="図 6">
            <a:extLst>
              <a:ext uri="{FF2B5EF4-FFF2-40B4-BE49-F238E27FC236}">
                <a16:creationId xmlns:a16="http://schemas.microsoft.com/office/drawing/2014/main" id="{136727FA-7AF8-4733-8667-01DD012119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150" y="3644900"/>
            <a:ext cx="4176713"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8" name="正方形/長方形 8">
            <a:extLst>
              <a:ext uri="{FF2B5EF4-FFF2-40B4-BE49-F238E27FC236}">
                <a16:creationId xmlns:a16="http://schemas.microsoft.com/office/drawing/2014/main" id="{74EFF6FF-3568-4FC7-BEA8-529ECB9AEA6D}"/>
              </a:ext>
            </a:extLst>
          </p:cNvPr>
          <p:cNvSpPr>
            <a:spLocks noChangeArrowheads="1"/>
          </p:cNvSpPr>
          <p:nvPr/>
        </p:nvSpPr>
        <p:spPr bwMode="auto">
          <a:xfrm>
            <a:off x="184150" y="6162675"/>
            <a:ext cx="4176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000">
                <a:latin typeface="ＭＳ ゴシック" panose="020B0609070205080204" pitchFamily="49" charset="-128"/>
                <a:ea typeface="ＭＳ ゴシック" panose="020B0609070205080204" pitchFamily="49" charset="-128"/>
              </a:rPr>
              <a:t>＊</a:t>
            </a:r>
            <a:r>
              <a:rPr lang="en-US" altLang="ja-JP" sz="1000">
                <a:latin typeface="ＭＳ ゴシック" panose="020B0609070205080204" pitchFamily="49" charset="-128"/>
                <a:ea typeface="ＭＳ ゴシック" panose="020B0609070205080204" pitchFamily="49" charset="-128"/>
              </a:rPr>
              <a:t>BAU</a:t>
            </a:r>
            <a:r>
              <a:rPr lang="ja-JP" altLang="en-US" sz="1000">
                <a:latin typeface="ＭＳ ゴシック" panose="020B0609070205080204" pitchFamily="49" charset="-128"/>
                <a:ea typeface="ＭＳ ゴシック" panose="020B0609070205080204" pitchFamily="49" charset="-128"/>
              </a:rPr>
              <a:t>：追加的な対策を講じなかった場合の温室効果ガスの排出量</a:t>
            </a:r>
            <a:endParaRPr lang="en-US" altLang="ja-JP" sz="1000">
              <a:latin typeface="ＭＳ ゴシック" panose="020B0609070205080204" pitchFamily="49" charset="-128"/>
              <a:ea typeface="ＭＳ ゴシック" panose="020B0609070205080204" pitchFamily="49" charset="-128"/>
            </a:endParaRPr>
          </a:p>
          <a:p>
            <a:pPr algn="r">
              <a:spcBef>
                <a:spcPts val="600"/>
              </a:spcBef>
              <a:buFontTx/>
              <a:buNone/>
            </a:pPr>
            <a:r>
              <a:rPr lang="ja-JP" altLang="en-US" sz="1000">
                <a:latin typeface="ＭＳ ゴシック" panose="020B0609070205080204" pitchFamily="49" charset="-128"/>
                <a:ea typeface="ＭＳ ゴシック" panose="020B0609070205080204" pitchFamily="49" charset="-128"/>
              </a:rPr>
              <a:t>出典：外務省ホームページ</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a:extLst>
              <a:ext uri="{FF2B5EF4-FFF2-40B4-BE49-F238E27FC236}">
                <a16:creationId xmlns:a16="http://schemas.microsoft.com/office/drawing/2014/main" id="{5B4C24D3-F378-494B-8AFD-2B0ACEAFDC81}"/>
              </a:ext>
            </a:extLst>
          </p:cNvPr>
          <p:cNvSpPr>
            <a:spLocks noGrp="1" noChangeArrowheads="1"/>
          </p:cNvSpPr>
          <p:nvPr>
            <p:ph type="body" sz="half" idx="1"/>
          </p:nvPr>
        </p:nvSpPr>
        <p:spPr>
          <a:xfrm>
            <a:off x="395288" y="1125538"/>
            <a:ext cx="8424862" cy="4248150"/>
          </a:xfrm>
        </p:spPr>
        <p:txBody>
          <a:bodyPr/>
          <a:lstStyle/>
          <a:p>
            <a:pPr eaLnBrk="1" hangingPunct="1">
              <a:lnSpc>
                <a:spcPct val="90000"/>
              </a:lnSpc>
              <a:buFontTx/>
              <a:buNone/>
              <a:tabLst>
                <a:tab pos="5422900" algn="l"/>
              </a:tabLst>
            </a:pPr>
            <a:r>
              <a:rPr lang="ja-JP" altLang="en-US" sz="2800">
                <a:latin typeface="ＭＳ ゴシック" panose="020B0609070205080204" pitchFamily="49" charset="-128"/>
                <a:ea typeface="ＭＳ ゴシック" panose="020B0609070205080204" pitchFamily="49" charset="-128"/>
              </a:rPr>
              <a:t>＜お問合せ先＞</a:t>
            </a:r>
          </a:p>
          <a:p>
            <a:pPr eaLnBrk="1" hangingPunct="1">
              <a:lnSpc>
                <a:spcPct val="90000"/>
              </a:lnSpc>
              <a:buFontTx/>
              <a:buNone/>
              <a:tabLst>
                <a:tab pos="5422900" algn="l"/>
              </a:tabLst>
            </a:pPr>
            <a:endParaRPr lang="ja-JP" altLang="en-US" sz="2800">
              <a:latin typeface="ＭＳ ゴシック" panose="020B0609070205080204" pitchFamily="49" charset="-128"/>
              <a:ea typeface="ＭＳ ゴシック" panose="020B0609070205080204" pitchFamily="49" charset="-128"/>
            </a:endParaRPr>
          </a:p>
          <a:p>
            <a:pPr eaLnBrk="1" hangingPunct="1">
              <a:lnSpc>
                <a:spcPct val="90000"/>
              </a:lnSpc>
              <a:buFontTx/>
              <a:buNone/>
              <a:tabLst>
                <a:tab pos="5422900" algn="l"/>
              </a:tabLst>
            </a:pPr>
            <a:r>
              <a:rPr lang="ja-JP" altLang="en-US" sz="2800">
                <a:latin typeface="ＭＳ ゴシック" panose="020B0609070205080204" pitchFamily="49" charset="-128"/>
                <a:ea typeface="ＭＳ ゴシック" panose="020B0609070205080204" pitchFamily="49" charset="-128"/>
              </a:rPr>
              <a:t>●手続きについては：</a:t>
            </a:r>
          </a:p>
          <a:p>
            <a:pPr eaLnBrk="1" hangingPunct="1">
              <a:lnSpc>
                <a:spcPct val="90000"/>
              </a:lnSpc>
              <a:buFontTx/>
              <a:buNone/>
              <a:tabLst>
                <a:tab pos="5422900" algn="l"/>
              </a:tabLst>
            </a:pPr>
            <a:r>
              <a:rPr lang="ja-JP" altLang="en-US" sz="2800" b="1">
                <a:latin typeface="ＭＳ ゴシック" panose="020B0609070205080204" pitchFamily="49" charset="-128"/>
                <a:ea typeface="ＭＳ ゴシック" panose="020B0609070205080204" pitchFamily="49" charset="-128"/>
              </a:rPr>
              <a:t>　オペレーションセンター</a:t>
            </a:r>
            <a:r>
              <a:rPr lang="ja-JP" altLang="en-US" sz="2800">
                <a:latin typeface="ＭＳ ゴシック" panose="020B0609070205080204" pitchFamily="49" charset="-128"/>
                <a:ea typeface="ＭＳ ゴシック" panose="020B0609070205080204" pitchFamily="49" charset="-128"/>
              </a:rPr>
              <a:t>　℡　</a:t>
            </a:r>
            <a:r>
              <a:rPr lang="en-US" altLang="ja-JP" sz="2800" b="1">
                <a:latin typeface="ＭＳ ゴシック" panose="020B0609070205080204" pitchFamily="49" charset="-128"/>
                <a:ea typeface="ＭＳ ゴシック" panose="020B0609070205080204" pitchFamily="49" charset="-128"/>
              </a:rPr>
              <a:t>03‐5610‐6261</a:t>
            </a:r>
          </a:p>
          <a:p>
            <a:pPr eaLnBrk="1" hangingPunct="1">
              <a:lnSpc>
                <a:spcPct val="90000"/>
              </a:lnSpc>
              <a:buFontTx/>
              <a:buNone/>
              <a:tabLst>
                <a:tab pos="5422900" algn="l"/>
              </a:tabLst>
            </a:pPr>
            <a:endParaRPr lang="en-US" altLang="ja-JP" sz="2800" b="1">
              <a:latin typeface="ＭＳ ゴシック" panose="020B0609070205080204" pitchFamily="49" charset="-128"/>
              <a:ea typeface="ＭＳ ゴシック" panose="020B0609070205080204" pitchFamily="49" charset="-128"/>
            </a:endParaRPr>
          </a:p>
          <a:p>
            <a:pPr eaLnBrk="1" hangingPunct="1">
              <a:lnSpc>
                <a:spcPct val="90000"/>
              </a:lnSpc>
              <a:buFontTx/>
              <a:buNone/>
              <a:tabLst>
                <a:tab pos="5422900" algn="l"/>
              </a:tabLst>
            </a:pPr>
            <a:r>
              <a:rPr lang="en-US" altLang="ja-JP" sz="2800">
                <a:latin typeface="ＭＳ ゴシック" panose="020B0609070205080204" pitchFamily="49" charset="-128"/>
                <a:ea typeface="ＭＳ ゴシック" panose="020B0609070205080204" pitchFamily="49" charset="-128"/>
              </a:rPr>
              <a:t>●</a:t>
            </a:r>
            <a:r>
              <a:rPr lang="ja-JP" altLang="en-US" sz="2800">
                <a:latin typeface="ＭＳ ゴシック" panose="020B0609070205080204" pitchFamily="49" charset="-128"/>
                <a:ea typeface="ＭＳ ゴシック" panose="020B0609070205080204" pitchFamily="49" charset="-128"/>
              </a:rPr>
              <a:t>法律の内容などは：</a:t>
            </a:r>
          </a:p>
          <a:p>
            <a:pPr eaLnBrk="1" hangingPunct="1">
              <a:lnSpc>
                <a:spcPct val="90000"/>
              </a:lnSpc>
              <a:buFontTx/>
              <a:buNone/>
              <a:tabLst>
                <a:tab pos="5422900" algn="l"/>
              </a:tabLst>
            </a:pPr>
            <a:r>
              <a:rPr lang="ja-JP" altLang="en-US" sz="2800" b="1">
                <a:latin typeface="ＭＳ ゴシック" panose="020B0609070205080204" pitchFamily="49" charset="-128"/>
                <a:ea typeface="ＭＳ ゴシック" panose="020B0609070205080204" pitchFamily="49" charset="-128"/>
              </a:rPr>
              <a:t>　コールセンター</a:t>
            </a:r>
            <a:r>
              <a:rPr lang="ja-JP" altLang="en-US" sz="2800">
                <a:latin typeface="ＭＳ ゴシック" panose="020B0609070205080204" pitchFamily="49" charset="-128"/>
                <a:ea typeface="ＭＳ ゴシック" panose="020B0609070205080204" pitchFamily="49" charset="-128"/>
              </a:rPr>
              <a:t>　　　　　℡　</a:t>
            </a:r>
            <a:r>
              <a:rPr lang="en-US" altLang="ja-JP" sz="2800" b="1">
                <a:latin typeface="ＭＳ ゴシック" panose="020B0609070205080204" pitchFamily="49" charset="-128"/>
                <a:ea typeface="ＭＳ ゴシック" panose="020B0609070205080204" pitchFamily="49" charset="-128"/>
              </a:rPr>
              <a:t>03‐5251‐4870</a:t>
            </a:r>
          </a:p>
          <a:p>
            <a:pPr eaLnBrk="1" hangingPunct="1">
              <a:lnSpc>
                <a:spcPct val="90000"/>
              </a:lnSpc>
              <a:buFontTx/>
              <a:buNone/>
              <a:tabLst>
                <a:tab pos="5422900" algn="l"/>
              </a:tabLst>
            </a:pPr>
            <a:r>
              <a:rPr lang="ja-JP" altLang="en-US" sz="2800" b="1">
                <a:latin typeface="ＭＳ ゴシック" panose="020B0609070205080204" pitchFamily="49" charset="-128"/>
                <a:ea typeface="ＭＳ ゴシック" panose="020B0609070205080204" pitchFamily="49" charset="-128"/>
              </a:rPr>
              <a:t>　　　　　　　　　　　　　　　　　　　　</a:t>
            </a:r>
            <a:r>
              <a:rPr lang="en-US" altLang="ja-JP" sz="2800" b="1">
                <a:latin typeface="ＭＳ ゴシック" panose="020B0609070205080204" pitchFamily="49" charset="-128"/>
                <a:ea typeface="ＭＳ ゴシック" panose="020B0609070205080204" pitchFamily="49" charset="-128"/>
              </a:rPr>
              <a:t>4871</a:t>
            </a:r>
          </a:p>
          <a:p>
            <a:pPr eaLnBrk="1" hangingPunct="1">
              <a:lnSpc>
                <a:spcPct val="90000"/>
              </a:lnSpc>
              <a:buFontTx/>
              <a:buNone/>
              <a:tabLst>
                <a:tab pos="5422900" algn="l"/>
              </a:tabLst>
            </a:pPr>
            <a:r>
              <a:rPr lang="ja-JP" altLang="en-US" sz="2800" b="1">
                <a:latin typeface="ＭＳ ゴシック" panose="020B0609070205080204" pitchFamily="49" charset="-128"/>
                <a:ea typeface="ＭＳ ゴシック" panose="020B0609070205080204" pitchFamily="49" charset="-128"/>
              </a:rPr>
              <a:t>　　　　　　　　　　　　　　　　　　　　</a:t>
            </a:r>
            <a:r>
              <a:rPr lang="en-US" altLang="ja-JP" sz="2800" b="1">
                <a:latin typeface="ＭＳ ゴシック" panose="020B0609070205080204" pitchFamily="49" charset="-128"/>
                <a:ea typeface="ＭＳ ゴシック" panose="020B0609070205080204" pitchFamily="49" charset="-128"/>
              </a:rPr>
              <a:t>4872</a:t>
            </a:r>
          </a:p>
        </p:txBody>
      </p:sp>
      <p:sp>
        <p:nvSpPr>
          <p:cNvPr id="121859" name="スライド番号プレースホルダー 1">
            <a:extLst>
              <a:ext uri="{FF2B5EF4-FFF2-40B4-BE49-F238E27FC236}">
                <a16:creationId xmlns:a16="http://schemas.microsoft.com/office/drawing/2014/main" id="{F8345B54-389B-400A-BC97-00A4569AE24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82086C8-03E7-4F89-A508-6A1AB390D64C}" type="slidenum">
              <a:rPr lang="en-US" altLang="ja-JP" sz="1400" smtClean="0"/>
              <a:pPr>
                <a:spcBef>
                  <a:spcPct val="0"/>
                </a:spcBef>
                <a:buFontTx/>
                <a:buNone/>
              </a:pPr>
              <a:t>50</a:t>
            </a:fld>
            <a:endParaRPr lang="en-US" altLang="ja-JP" sz="1400"/>
          </a:p>
        </p:txBody>
      </p:sp>
      <p:sp>
        <p:nvSpPr>
          <p:cNvPr id="121860" name="正方形/長方形 1">
            <a:extLst>
              <a:ext uri="{FF2B5EF4-FFF2-40B4-BE49-F238E27FC236}">
                <a16:creationId xmlns:a16="http://schemas.microsoft.com/office/drawing/2014/main" id="{1A1F38C8-9FBF-41B7-AEC2-5030CD724086}"/>
              </a:ext>
            </a:extLst>
          </p:cNvPr>
          <p:cNvSpPr>
            <a:spLocks noChangeArrowheads="1"/>
          </p:cNvSpPr>
          <p:nvPr/>
        </p:nvSpPr>
        <p:spPr bwMode="auto">
          <a:xfrm>
            <a:off x="2339975" y="5710238"/>
            <a:ext cx="66246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54229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tabLst>
                <a:tab pos="54229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54229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54229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54229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54229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54229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54229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5422900" algn="l"/>
              </a:tabLst>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0"/>
              </a:spcBef>
              <a:buFontTx/>
              <a:buNone/>
            </a:pPr>
            <a:r>
              <a:rPr lang="ja-JP" altLang="en-US">
                <a:latin typeface="ＭＳ ゴシック" panose="020B0609070205080204" pitchFamily="49" charset="-128"/>
                <a:ea typeface="ＭＳ ゴシック" panose="020B0609070205080204" pitchFamily="49" charset="-128"/>
              </a:rPr>
              <a:t>ご清聴ありがとうございました。</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a:extLst>
              <a:ext uri="{FF2B5EF4-FFF2-40B4-BE49-F238E27FC236}">
                <a16:creationId xmlns:a16="http://schemas.microsoft.com/office/drawing/2014/main" id="{2B69F8B2-AE5E-460B-87FA-51DECA29B29A}"/>
              </a:ext>
            </a:extLst>
          </p:cNvPr>
          <p:cNvSpPr>
            <a:spLocks noGrp="1" noChangeArrowheads="1"/>
          </p:cNvSpPr>
          <p:nvPr>
            <p:ph type="title"/>
          </p:nvPr>
        </p:nvSpPr>
        <p:spPr>
          <a:xfrm>
            <a:off x="250825" y="1125538"/>
            <a:ext cx="8569325" cy="1152525"/>
          </a:xfrm>
        </p:spPr>
        <p:txBody>
          <a:bodyPr/>
          <a:lstStyle/>
          <a:p>
            <a:r>
              <a:rPr lang="ja-JP" altLang="en-US" sz="3600" u="none">
                <a:latin typeface="ＭＳ ゴシック" panose="020B0609070205080204" pitchFamily="49" charset="-128"/>
                <a:ea typeface="ＭＳ ゴシック" panose="020B0609070205080204" pitchFamily="49" charset="-128"/>
              </a:rPr>
              <a:t>２．容器包装リサイクル制度の概要</a:t>
            </a:r>
          </a:p>
        </p:txBody>
      </p:sp>
      <p:sp>
        <p:nvSpPr>
          <p:cNvPr id="37891" name="スライド番号プレースホルダー 1">
            <a:extLst>
              <a:ext uri="{FF2B5EF4-FFF2-40B4-BE49-F238E27FC236}">
                <a16:creationId xmlns:a16="http://schemas.microsoft.com/office/drawing/2014/main" id="{C22EE33B-214E-4E10-A452-38890480EAC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E7C7FD7-5166-40BD-BC3C-1B13BCE2925B}" type="slidenum">
              <a:rPr lang="en-US" altLang="ja-JP" sz="1400" smtClean="0"/>
              <a:pPr>
                <a:spcBef>
                  <a:spcPct val="0"/>
                </a:spcBef>
                <a:buFontTx/>
                <a:buNone/>
              </a:pPr>
              <a:t>6</a:t>
            </a:fld>
            <a:endParaRPr lang="en-US" altLang="ja-JP" sz="14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24">
            <a:extLst>
              <a:ext uri="{FF2B5EF4-FFF2-40B4-BE49-F238E27FC236}">
                <a16:creationId xmlns:a16="http://schemas.microsoft.com/office/drawing/2014/main" id="{305DB1C8-BE6A-4672-B173-BAAE171D1CC6}"/>
              </a:ext>
            </a:extLst>
          </p:cNvPr>
          <p:cNvSpPr>
            <a:spLocks noChangeShapeType="1"/>
          </p:cNvSpPr>
          <p:nvPr/>
        </p:nvSpPr>
        <p:spPr bwMode="auto">
          <a:xfrm flipV="1">
            <a:off x="4500563" y="2343150"/>
            <a:ext cx="0" cy="4000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39" name="角丸四角形 1">
            <a:extLst>
              <a:ext uri="{FF2B5EF4-FFF2-40B4-BE49-F238E27FC236}">
                <a16:creationId xmlns:a16="http://schemas.microsoft.com/office/drawing/2014/main" id="{CCED2979-BDD6-4CA3-804D-7CFCAB726065}"/>
              </a:ext>
            </a:extLst>
          </p:cNvPr>
          <p:cNvSpPr>
            <a:spLocks noChangeArrowheads="1"/>
          </p:cNvSpPr>
          <p:nvPr/>
        </p:nvSpPr>
        <p:spPr bwMode="auto">
          <a:xfrm>
            <a:off x="971550" y="665163"/>
            <a:ext cx="7056438" cy="747712"/>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solidFill>
                <a:srgbClr val="000000"/>
              </a:solidFill>
              <a:latin typeface="ＭＳ ゴシック" panose="020B0609070205080204" pitchFamily="49" charset="-128"/>
              <a:ea typeface="ＭＳ ゴシック" panose="020B0609070205080204" pitchFamily="49" charset="-128"/>
            </a:endParaRPr>
          </a:p>
        </p:txBody>
      </p:sp>
      <p:sp>
        <p:nvSpPr>
          <p:cNvPr id="39940" name="角丸四角形 1">
            <a:extLst>
              <a:ext uri="{FF2B5EF4-FFF2-40B4-BE49-F238E27FC236}">
                <a16:creationId xmlns:a16="http://schemas.microsoft.com/office/drawing/2014/main" id="{EEBE12C2-9F61-4F82-BA33-D08F5D11355B}"/>
              </a:ext>
            </a:extLst>
          </p:cNvPr>
          <p:cNvSpPr>
            <a:spLocks noChangeArrowheads="1"/>
          </p:cNvSpPr>
          <p:nvPr/>
        </p:nvSpPr>
        <p:spPr bwMode="auto">
          <a:xfrm>
            <a:off x="971550" y="1589088"/>
            <a:ext cx="7056438" cy="747712"/>
          </a:xfrm>
          <a:prstGeom prst="roundRect">
            <a:avLst>
              <a:gd name="adj" fmla="val 16667"/>
            </a:avLst>
          </a:prstGeom>
          <a:solidFill>
            <a:schemeClr val="accent1">
              <a:alpha val="0"/>
            </a:schemeClr>
          </a:solidFill>
          <a:ln w="9525" algn="ctr">
            <a:solidFill>
              <a:schemeClr val="tx1"/>
            </a:solidFill>
            <a:round/>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solidFill>
                <a:srgbClr val="000000"/>
              </a:solidFill>
              <a:latin typeface="ＭＳ ゴシック" panose="020B0609070205080204" pitchFamily="49" charset="-128"/>
              <a:ea typeface="ＭＳ ゴシック" panose="020B0609070205080204" pitchFamily="49" charset="-128"/>
            </a:endParaRPr>
          </a:p>
        </p:txBody>
      </p:sp>
      <p:sp>
        <p:nvSpPr>
          <p:cNvPr id="33" name="Text Box 7">
            <a:extLst>
              <a:ext uri="{FF2B5EF4-FFF2-40B4-BE49-F238E27FC236}">
                <a16:creationId xmlns:a16="http://schemas.microsoft.com/office/drawing/2014/main" id="{12153FF2-E5D2-4BA4-859E-9E28C2C52381}"/>
              </a:ext>
            </a:extLst>
          </p:cNvPr>
          <p:cNvSpPr txBox="1">
            <a:spLocks noChangeArrowheads="1"/>
          </p:cNvSpPr>
          <p:nvPr/>
        </p:nvSpPr>
        <p:spPr bwMode="auto">
          <a:xfrm>
            <a:off x="1233488" y="684213"/>
            <a:ext cx="6362700" cy="369887"/>
          </a:xfrm>
          <a:prstGeom prst="rect">
            <a:avLst/>
          </a:prstGeom>
          <a:solidFill>
            <a:schemeClr val="bg1"/>
          </a:solidFill>
          <a:ln w="9525">
            <a:noFill/>
            <a:round/>
            <a:headEnd/>
            <a:tailEnd/>
          </a:ln>
          <a:effectLst>
            <a:outerShdw blurRad="50800" dist="38100" dir="2700000" algn="tl" rotWithShape="0">
              <a:prstClr val="black">
                <a:alpha val="40000"/>
              </a:prstClr>
            </a:outerShdw>
          </a:effec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800" b="1" dirty="0">
                <a:solidFill>
                  <a:srgbClr val="000000"/>
                </a:solidFill>
                <a:latin typeface="ＭＳ ゴシック" panose="020B0609070205080204" pitchFamily="49" charset="-128"/>
                <a:ea typeface="ＭＳ ゴシック" panose="020B0609070205080204" pitchFamily="49" charset="-128"/>
              </a:rPr>
              <a:t>環境基本法</a:t>
            </a:r>
            <a:r>
              <a:rPr lang="ja-JP" altLang="en-US" sz="1400" b="1" dirty="0">
                <a:solidFill>
                  <a:srgbClr val="000000"/>
                </a:solidFill>
                <a:latin typeface="ＭＳ ゴシック" panose="020B0609070205080204" pitchFamily="49" charset="-128"/>
                <a:ea typeface="ＭＳ ゴシック" panose="020B0609070205080204" pitchFamily="49" charset="-128"/>
              </a:rPr>
              <a:t>（Ｈ５年公布、最終改正Ｒ３年９月）</a:t>
            </a:r>
          </a:p>
        </p:txBody>
      </p:sp>
      <p:sp>
        <p:nvSpPr>
          <p:cNvPr id="39942" name="スライド番号プレースホルダー 3">
            <a:extLst>
              <a:ext uri="{FF2B5EF4-FFF2-40B4-BE49-F238E27FC236}">
                <a16:creationId xmlns:a16="http://schemas.microsoft.com/office/drawing/2014/main" id="{B543EB0A-AC9F-4757-AB44-0C2D61DB293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4580004-ED6E-4859-90BA-FF4F08C7C697}" type="slidenum">
              <a:rPr lang="en-US" altLang="ja-JP" sz="1400" smtClean="0">
                <a:solidFill>
                  <a:srgbClr val="000000"/>
                </a:solidFill>
              </a:rPr>
              <a:pPr>
                <a:spcBef>
                  <a:spcPct val="0"/>
                </a:spcBef>
                <a:buFontTx/>
                <a:buNone/>
              </a:pPr>
              <a:t>7</a:t>
            </a:fld>
            <a:endParaRPr lang="en-US" altLang="ja-JP" sz="1400">
              <a:solidFill>
                <a:srgbClr val="000000"/>
              </a:solidFill>
            </a:endParaRPr>
          </a:p>
        </p:txBody>
      </p:sp>
      <p:sp>
        <p:nvSpPr>
          <p:cNvPr id="25604" name="Text Box 7">
            <a:extLst>
              <a:ext uri="{FF2B5EF4-FFF2-40B4-BE49-F238E27FC236}">
                <a16:creationId xmlns:a16="http://schemas.microsoft.com/office/drawing/2014/main" id="{8C9D108A-6F99-4195-98A9-36E1D82C1665}"/>
              </a:ext>
            </a:extLst>
          </p:cNvPr>
          <p:cNvSpPr txBox="1">
            <a:spLocks noChangeArrowheads="1"/>
          </p:cNvSpPr>
          <p:nvPr/>
        </p:nvSpPr>
        <p:spPr bwMode="auto">
          <a:xfrm>
            <a:off x="1214438" y="1595438"/>
            <a:ext cx="6362700" cy="369887"/>
          </a:xfrm>
          <a:prstGeom prst="rect">
            <a:avLst/>
          </a:prstGeom>
          <a:solidFill>
            <a:schemeClr val="bg1"/>
          </a:solidFill>
          <a:ln w="9525">
            <a:noFill/>
            <a:round/>
            <a:headEnd/>
            <a:tailEnd/>
          </a:ln>
          <a:effectLst>
            <a:outerShdw blurRad="50800" dist="38100" dir="2700000" algn="tl" rotWithShape="0">
              <a:prstClr val="black">
                <a:alpha val="40000"/>
              </a:prstClr>
            </a:outerShdw>
          </a:effec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800" b="1" dirty="0">
                <a:solidFill>
                  <a:srgbClr val="000000"/>
                </a:solidFill>
                <a:latin typeface="ＭＳ Ｐゴシック" pitchFamily="50" charset="-128"/>
              </a:rPr>
              <a:t>循環型社会形成推進基本法（基本的枠組法）　</a:t>
            </a:r>
            <a:r>
              <a:rPr lang="ja-JP" altLang="en-US" sz="1400" b="1" dirty="0">
                <a:solidFill>
                  <a:srgbClr val="000000"/>
                </a:solidFill>
                <a:latin typeface="ＭＳ Ｐゴシック" pitchFamily="50" charset="-128"/>
              </a:rPr>
              <a:t>（Ｈ</a:t>
            </a:r>
            <a:r>
              <a:rPr lang="en-US" altLang="ja-JP" sz="1400" b="1" dirty="0">
                <a:solidFill>
                  <a:srgbClr val="000000"/>
                </a:solidFill>
                <a:latin typeface="ＭＳ Ｐゴシック" pitchFamily="50" charset="-128"/>
              </a:rPr>
              <a:t>13</a:t>
            </a:r>
            <a:r>
              <a:rPr lang="ja-JP" altLang="en-US" sz="1400" b="1" dirty="0">
                <a:solidFill>
                  <a:srgbClr val="000000"/>
                </a:solidFill>
                <a:latin typeface="ＭＳ Ｐゴシック" pitchFamily="50" charset="-128"/>
              </a:rPr>
              <a:t>年</a:t>
            </a:r>
            <a:r>
              <a:rPr lang="en-US" altLang="ja-JP" sz="1400" b="1" dirty="0">
                <a:solidFill>
                  <a:srgbClr val="000000"/>
                </a:solidFill>
                <a:latin typeface="ＭＳ Ｐゴシック" pitchFamily="50" charset="-128"/>
              </a:rPr>
              <a:t>1</a:t>
            </a:r>
            <a:r>
              <a:rPr lang="ja-JP" altLang="en-US" sz="1400" b="1" dirty="0">
                <a:solidFill>
                  <a:srgbClr val="000000"/>
                </a:solidFill>
                <a:latin typeface="ＭＳ Ｐゴシック" pitchFamily="50" charset="-128"/>
              </a:rPr>
              <a:t>月完全施行）</a:t>
            </a:r>
          </a:p>
        </p:txBody>
      </p:sp>
      <p:sp>
        <p:nvSpPr>
          <p:cNvPr id="39944" name="Text Box 8">
            <a:extLst>
              <a:ext uri="{FF2B5EF4-FFF2-40B4-BE49-F238E27FC236}">
                <a16:creationId xmlns:a16="http://schemas.microsoft.com/office/drawing/2014/main" id="{C1341580-999E-4A92-AB91-BAB87A8C1A5D}"/>
              </a:ext>
            </a:extLst>
          </p:cNvPr>
          <p:cNvSpPr txBox="1">
            <a:spLocks noChangeArrowheads="1"/>
          </p:cNvSpPr>
          <p:nvPr/>
        </p:nvSpPr>
        <p:spPr bwMode="auto">
          <a:xfrm>
            <a:off x="755650" y="2471738"/>
            <a:ext cx="3240088" cy="584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latin typeface="ＭＳ ゴシック" panose="020B0609070205080204" pitchFamily="49" charset="-128"/>
                <a:ea typeface="ＭＳ ゴシック" panose="020B0609070205080204" pitchFamily="49" charset="-128"/>
              </a:rPr>
              <a:t>廃棄物処理法　　　　　　　　　　　</a:t>
            </a:r>
            <a:r>
              <a:rPr lang="ja-JP" altLang="en-US" sz="1400" b="1">
                <a:solidFill>
                  <a:srgbClr val="000000"/>
                </a:solidFill>
                <a:latin typeface="ＭＳ ゴシック" panose="020B0609070205080204" pitchFamily="49" charset="-128"/>
                <a:ea typeface="ＭＳ ゴシック" panose="020B0609070205080204" pitchFamily="49" charset="-128"/>
              </a:rPr>
              <a:t>（Ｓ</a:t>
            </a:r>
            <a:r>
              <a:rPr lang="en-US" altLang="ja-JP" sz="1400" b="1">
                <a:solidFill>
                  <a:srgbClr val="000000"/>
                </a:solidFill>
                <a:latin typeface="ＭＳ ゴシック" panose="020B0609070205080204" pitchFamily="49" charset="-128"/>
                <a:ea typeface="ＭＳ ゴシック" panose="020B0609070205080204" pitchFamily="49" charset="-128"/>
              </a:rPr>
              <a:t>45</a:t>
            </a:r>
            <a:r>
              <a:rPr lang="ja-JP" altLang="en-US" sz="1400" b="1">
                <a:solidFill>
                  <a:srgbClr val="000000"/>
                </a:solidFill>
                <a:latin typeface="ＭＳ ゴシック" panose="020B0609070205080204" pitchFamily="49" charset="-128"/>
                <a:ea typeface="ＭＳ ゴシック" panose="020B0609070205080204" pitchFamily="49" charset="-128"/>
              </a:rPr>
              <a:t>年公布、最終改正Ｒ４年６月）</a:t>
            </a:r>
          </a:p>
        </p:txBody>
      </p:sp>
      <p:sp>
        <p:nvSpPr>
          <p:cNvPr id="39945" name="Text Box 9">
            <a:extLst>
              <a:ext uri="{FF2B5EF4-FFF2-40B4-BE49-F238E27FC236}">
                <a16:creationId xmlns:a16="http://schemas.microsoft.com/office/drawing/2014/main" id="{0EBE56CB-E338-4E73-9613-D403DEF40536}"/>
              </a:ext>
            </a:extLst>
          </p:cNvPr>
          <p:cNvSpPr txBox="1">
            <a:spLocks noChangeArrowheads="1"/>
          </p:cNvSpPr>
          <p:nvPr/>
        </p:nvSpPr>
        <p:spPr bwMode="auto">
          <a:xfrm>
            <a:off x="5003800" y="2471738"/>
            <a:ext cx="3097213" cy="5889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latin typeface="ＭＳ ゴシック" panose="020B0609070205080204" pitchFamily="49" charset="-128"/>
                <a:ea typeface="ＭＳ ゴシック" panose="020B0609070205080204" pitchFamily="49" charset="-128"/>
              </a:rPr>
              <a:t>資源有効利用促進法</a:t>
            </a:r>
            <a:r>
              <a:rPr lang="ja-JP" altLang="en-US" sz="1600" b="1">
                <a:solidFill>
                  <a:srgbClr val="000000"/>
                </a:solidFill>
                <a:latin typeface="ＭＳ ゴシック" panose="020B0609070205080204" pitchFamily="49" charset="-128"/>
                <a:ea typeface="ＭＳ ゴシック" panose="020B0609070205080204" pitchFamily="49" charset="-128"/>
              </a:rPr>
              <a:t>　　　　　　　</a:t>
            </a:r>
            <a:r>
              <a:rPr lang="ja-JP" altLang="en-US" sz="1400" b="1">
                <a:solidFill>
                  <a:srgbClr val="000000"/>
                </a:solidFill>
                <a:latin typeface="ＭＳ ゴシック" panose="020B0609070205080204" pitchFamily="49" charset="-128"/>
                <a:ea typeface="ＭＳ ゴシック" panose="020B0609070205080204" pitchFamily="49" charset="-128"/>
              </a:rPr>
              <a:t>（Ｈ</a:t>
            </a:r>
            <a:r>
              <a:rPr lang="en-US" altLang="ja-JP" sz="1400" b="1">
                <a:solidFill>
                  <a:srgbClr val="000000"/>
                </a:solidFill>
                <a:latin typeface="ＭＳ ゴシック" panose="020B0609070205080204" pitchFamily="49" charset="-128"/>
                <a:ea typeface="ＭＳ ゴシック" panose="020B0609070205080204" pitchFamily="49" charset="-128"/>
              </a:rPr>
              <a:t>13</a:t>
            </a:r>
            <a:r>
              <a:rPr lang="ja-JP" altLang="en-US" sz="1400" b="1">
                <a:solidFill>
                  <a:srgbClr val="000000"/>
                </a:solidFill>
                <a:latin typeface="ＭＳ ゴシック" panose="020B0609070205080204" pitchFamily="49" charset="-128"/>
                <a:ea typeface="ＭＳ ゴシック" panose="020B0609070205080204" pitchFamily="49" charset="-128"/>
              </a:rPr>
              <a:t>年４月施行）</a:t>
            </a:r>
          </a:p>
        </p:txBody>
      </p:sp>
      <p:sp>
        <p:nvSpPr>
          <p:cNvPr id="39946" name="Line 10">
            <a:extLst>
              <a:ext uri="{FF2B5EF4-FFF2-40B4-BE49-F238E27FC236}">
                <a16:creationId xmlns:a16="http://schemas.microsoft.com/office/drawing/2014/main" id="{83BC833C-AB60-47A7-BB2A-B7CF6B265627}"/>
              </a:ext>
            </a:extLst>
          </p:cNvPr>
          <p:cNvSpPr>
            <a:spLocks noChangeShapeType="1"/>
          </p:cNvSpPr>
          <p:nvPr/>
        </p:nvSpPr>
        <p:spPr bwMode="auto">
          <a:xfrm>
            <a:off x="3995738" y="2743200"/>
            <a:ext cx="10080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47" name="Line 11">
            <a:extLst>
              <a:ext uri="{FF2B5EF4-FFF2-40B4-BE49-F238E27FC236}">
                <a16:creationId xmlns:a16="http://schemas.microsoft.com/office/drawing/2014/main" id="{01A91FCB-332E-4518-A08E-7FE0001281B0}"/>
              </a:ext>
            </a:extLst>
          </p:cNvPr>
          <p:cNvSpPr>
            <a:spLocks noChangeShapeType="1"/>
          </p:cNvSpPr>
          <p:nvPr/>
        </p:nvSpPr>
        <p:spPr bwMode="auto">
          <a:xfrm>
            <a:off x="1457325" y="4230688"/>
            <a:ext cx="61388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48" name="Text Box 12">
            <a:extLst>
              <a:ext uri="{FF2B5EF4-FFF2-40B4-BE49-F238E27FC236}">
                <a16:creationId xmlns:a16="http://schemas.microsoft.com/office/drawing/2014/main" id="{46A4EFE7-4942-4605-B4D5-8B7165B4F25F}"/>
              </a:ext>
            </a:extLst>
          </p:cNvPr>
          <p:cNvSpPr txBox="1">
            <a:spLocks noChangeArrowheads="1"/>
          </p:cNvSpPr>
          <p:nvPr/>
        </p:nvSpPr>
        <p:spPr bwMode="auto">
          <a:xfrm>
            <a:off x="2908300" y="4449763"/>
            <a:ext cx="615950" cy="18986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ゴシック" panose="020B0609070205080204" pitchFamily="49" charset="-128"/>
                <a:ea typeface="ＭＳ ゴシック" panose="020B0609070205080204" pitchFamily="49" charset="-128"/>
              </a:rPr>
              <a:t>家電リサイクル法</a:t>
            </a:r>
          </a:p>
          <a:p>
            <a:pPr algn="ctr" eaLnBrk="1" hangingPunct="1">
              <a:spcBef>
                <a:spcPct val="0"/>
              </a:spcBef>
              <a:buFontTx/>
              <a:buNone/>
            </a:pPr>
            <a:r>
              <a:rPr lang="en-US" altLang="ja-JP" sz="1200" b="1">
                <a:solidFill>
                  <a:srgbClr val="000000"/>
                </a:solidFill>
                <a:latin typeface="ＭＳ ゴシック" panose="020B0609070205080204" pitchFamily="49" charset="-128"/>
                <a:ea typeface="ＭＳ ゴシック" panose="020B0609070205080204" pitchFamily="49" charset="-128"/>
              </a:rPr>
              <a:t>(</a:t>
            </a:r>
            <a:r>
              <a:rPr lang="ja-JP" altLang="en-US" sz="1200" b="1">
                <a:solidFill>
                  <a:srgbClr val="000000"/>
                </a:solidFill>
                <a:latin typeface="ＭＳ ゴシック" panose="020B0609070205080204" pitchFamily="49" charset="-128"/>
                <a:ea typeface="ＭＳ ゴシック" panose="020B0609070205080204" pitchFamily="49" charset="-128"/>
              </a:rPr>
              <a:t>Ｈ</a:t>
            </a:r>
            <a:r>
              <a:rPr lang="en-US" altLang="ja-JP" sz="1200" b="1">
                <a:solidFill>
                  <a:srgbClr val="000000"/>
                </a:solidFill>
                <a:latin typeface="ＭＳ ゴシック" panose="020B0609070205080204" pitchFamily="49" charset="-128"/>
                <a:ea typeface="ＭＳ ゴシック" panose="020B0609070205080204" pitchFamily="49" charset="-128"/>
              </a:rPr>
              <a:t>13</a:t>
            </a:r>
            <a:r>
              <a:rPr lang="ja-JP" altLang="en-US" sz="1200" b="1">
                <a:solidFill>
                  <a:srgbClr val="000000"/>
                </a:solidFill>
                <a:latin typeface="ＭＳ ゴシック" panose="020B0609070205080204" pitchFamily="49" charset="-128"/>
                <a:ea typeface="ＭＳ ゴシック" panose="020B0609070205080204" pitchFamily="49" charset="-128"/>
              </a:rPr>
              <a:t>年４月施行</a:t>
            </a:r>
            <a:r>
              <a:rPr lang="en-US" altLang="ja-JP" sz="1200" b="1">
                <a:solidFill>
                  <a:srgbClr val="000000"/>
                </a:solidFill>
                <a:latin typeface="ＭＳ ゴシック" panose="020B0609070205080204" pitchFamily="49" charset="-128"/>
                <a:ea typeface="ＭＳ ゴシック" panose="020B0609070205080204" pitchFamily="49" charset="-128"/>
              </a:rPr>
              <a:t>)</a:t>
            </a:r>
          </a:p>
        </p:txBody>
      </p:sp>
      <p:sp>
        <p:nvSpPr>
          <p:cNvPr id="39949" name="Text Box 13">
            <a:extLst>
              <a:ext uri="{FF2B5EF4-FFF2-40B4-BE49-F238E27FC236}">
                <a16:creationId xmlns:a16="http://schemas.microsoft.com/office/drawing/2014/main" id="{A36D4A86-73B2-4BF6-B4F5-D886D64EB3B8}"/>
              </a:ext>
            </a:extLst>
          </p:cNvPr>
          <p:cNvSpPr txBox="1">
            <a:spLocks noChangeArrowheads="1"/>
          </p:cNvSpPr>
          <p:nvPr/>
        </p:nvSpPr>
        <p:spPr bwMode="auto">
          <a:xfrm>
            <a:off x="3916363" y="4448175"/>
            <a:ext cx="615950" cy="190023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ゴシック" panose="020B0609070205080204" pitchFamily="49" charset="-128"/>
                <a:ea typeface="ＭＳ ゴシック" panose="020B0609070205080204" pitchFamily="49" charset="-128"/>
              </a:rPr>
              <a:t>食品リサイクル法</a:t>
            </a:r>
          </a:p>
          <a:p>
            <a:pPr algn="ctr" eaLnBrk="1" hangingPunct="1">
              <a:spcBef>
                <a:spcPct val="0"/>
              </a:spcBef>
              <a:buFontTx/>
              <a:buNone/>
            </a:pPr>
            <a:r>
              <a:rPr lang="en-US" altLang="ja-JP" sz="1200" b="1">
                <a:solidFill>
                  <a:srgbClr val="000000"/>
                </a:solidFill>
                <a:latin typeface="ＭＳ ゴシック" panose="020B0609070205080204" pitchFamily="49" charset="-128"/>
                <a:ea typeface="ＭＳ ゴシック" panose="020B0609070205080204" pitchFamily="49" charset="-128"/>
              </a:rPr>
              <a:t>(</a:t>
            </a:r>
            <a:r>
              <a:rPr lang="ja-JP" altLang="en-US" sz="1200" b="1">
                <a:solidFill>
                  <a:srgbClr val="000000"/>
                </a:solidFill>
                <a:latin typeface="ＭＳ ゴシック" panose="020B0609070205080204" pitchFamily="49" charset="-128"/>
                <a:ea typeface="ＭＳ ゴシック" panose="020B0609070205080204" pitchFamily="49" charset="-128"/>
              </a:rPr>
              <a:t>Ｈ</a:t>
            </a:r>
            <a:r>
              <a:rPr lang="en-US" altLang="ja-JP" sz="1200" b="1">
                <a:solidFill>
                  <a:srgbClr val="000000"/>
                </a:solidFill>
                <a:latin typeface="ＭＳ ゴシック" panose="020B0609070205080204" pitchFamily="49" charset="-128"/>
                <a:ea typeface="ＭＳ ゴシック" panose="020B0609070205080204" pitchFamily="49" charset="-128"/>
              </a:rPr>
              <a:t>13</a:t>
            </a:r>
            <a:r>
              <a:rPr lang="ja-JP" altLang="en-US" sz="1200" b="1">
                <a:solidFill>
                  <a:srgbClr val="000000"/>
                </a:solidFill>
                <a:latin typeface="ＭＳ ゴシック" panose="020B0609070205080204" pitchFamily="49" charset="-128"/>
                <a:ea typeface="ＭＳ ゴシック" panose="020B0609070205080204" pitchFamily="49" charset="-128"/>
              </a:rPr>
              <a:t>年５月施行</a:t>
            </a:r>
            <a:r>
              <a:rPr lang="en-US" altLang="ja-JP" sz="1200" b="1">
                <a:solidFill>
                  <a:srgbClr val="000000"/>
                </a:solidFill>
                <a:latin typeface="ＭＳ ゴシック" panose="020B0609070205080204" pitchFamily="49" charset="-128"/>
                <a:ea typeface="ＭＳ ゴシック" panose="020B0609070205080204" pitchFamily="49" charset="-128"/>
              </a:rPr>
              <a:t>)</a:t>
            </a:r>
          </a:p>
        </p:txBody>
      </p:sp>
      <p:sp>
        <p:nvSpPr>
          <p:cNvPr id="39950" name="Text Box 14">
            <a:extLst>
              <a:ext uri="{FF2B5EF4-FFF2-40B4-BE49-F238E27FC236}">
                <a16:creationId xmlns:a16="http://schemas.microsoft.com/office/drawing/2014/main" id="{72647352-E231-4F42-A0DE-1BD09EA4D452}"/>
              </a:ext>
            </a:extLst>
          </p:cNvPr>
          <p:cNvSpPr txBox="1">
            <a:spLocks noChangeArrowheads="1"/>
          </p:cNvSpPr>
          <p:nvPr/>
        </p:nvSpPr>
        <p:spPr bwMode="auto">
          <a:xfrm>
            <a:off x="4924425" y="4448175"/>
            <a:ext cx="615950" cy="190023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ゴシック" panose="020B0609070205080204" pitchFamily="49" charset="-128"/>
                <a:ea typeface="ＭＳ ゴシック" panose="020B0609070205080204" pitchFamily="49" charset="-128"/>
              </a:rPr>
              <a:t>建設リサイクル法</a:t>
            </a:r>
          </a:p>
          <a:p>
            <a:pPr algn="ctr" eaLnBrk="1" hangingPunct="1">
              <a:spcBef>
                <a:spcPct val="0"/>
              </a:spcBef>
              <a:buFontTx/>
              <a:buNone/>
            </a:pPr>
            <a:r>
              <a:rPr lang="en-US" altLang="ja-JP" sz="1200" b="1">
                <a:solidFill>
                  <a:srgbClr val="000000"/>
                </a:solidFill>
                <a:latin typeface="ＭＳ ゴシック" panose="020B0609070205080204" pitchFamily="49" charset="-128"/>
                <a:ea typeface="ＭＳ ゴシック" panose="020B0609070205080204" pitchFamily="49" charset="-128"/>
              </a:rPr>
              <a:t>(</a:t>
            </a:r>
            <a:r>
              <a:rPr lang="ja-JP" altLang="en-US" sz="1200" b="1">
                <a:solidFill>
                  <a:srgbClr val="000000"/>
                </a:solidFill>
                <a:latin typeface="ＭＳ ゴシック" panose="020B0609070205080204" pitchFamily="49" charset="-128"/>
                <a:ea typeface="ＭＳ ゴシック" panose="020B0609070205080204" pitchFamily="49" charset="-128"/>
              </a:rPr>
              <a:t>Ｈ</a:t>
            </a:r>
            <a:r>
              <a:rPr lang="en-US" altLang="ja-JP" sz="1200" b="1">
                <a:solidFill>
                  <a:srgbClr val="000000"/>
                </a:solidFill>
                <a:latin typeface="ＭＳ ゴシック" panose="020B0609070205080204" pitchFamily="49" charset="-128"/>
                <a:ea typeface="ＭＳ ゴシック" panose="020B0609070205080204" pitchFamily="49" charset="-128"/>
              </a:rPr>
              <a:t>14</a:t>
            </a:r>
            <a:r>
              <a:rPr lang="ja-JP" altLang="en-US" sz="1200" b="1">
                <a:solidFill>
                  <a:srgbClr val="000000"/>
                </a:solidFill>
                <a:latin typeface="ＭＳ ゴシック" panose="020B0609070205080204" pitchFamily="49" charset="-128"/>
                <a:ea typeface="ＭＳ ゴシック" panose="020B0609070205080204" pitchFamily="49" charset="-128"/>
              </a:rPr>
              <a:t>年５月施行</a:t>
            </a:r>
            <a:r>
              <a:rPr lang="en-US" altLang="ja-JP" sz="1200" b="1">
                <a:solidFill>
                  <a:srgbClr val="000000"/>
                </a:solidFill>
                <a:latin typeface="ＭＳ ゴシック" panose="020B0609070205080204" pitchFamily="49" charset="-128"/>
                <a:ea typeface="ＭＳ ゴシック" panose="020B0609070205080204" pitchFamily="49" charset="-128"/>
              </a:rPr>
              <a:t>)</a:t>
            </a:r>
          </a:p>
        </p:txBody>
      </p:sp>
      <p:sp>
        <p:nvSpPr>
          <p:cNvPr id="39951" name="Text Box 15">
            <a:extLst>
              <a:ext uri="{FF2B5EF4-FFF2-40B4-BE49-F238E27FC236}">
                <a16:creationId xmlns:a16="http://schemas.microsoft.com/office/drawing/2014/main" id="{E9F0D851-553D-45D4-9E20-B3EAF23144CA}"/>
              </a:ext>
            </a:extLst>
          </p:cNvPr>
          <p:cNvSpPr txBox="1">
            <a:spLocks noChangeArrowheads="1"/>
          </p:cNvSpPr>
          <p:nvPr/>
        </p:nvSpPr>
        <p:spPr bwMode="auto">
          <a:xfrm>
            <a:off x="5943600" y="4448175"/>
            <a:ext cx="862013" cy="190023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ゴシック" panose="020B0609070205080204" pitchFamily="49" charset="-128"/>
                <a:ea typeface="ＭＳ ゴシック" panose="020B0609070205080204" pitchFamily="49" charset="-128"/>
              </a:rPr>
              <a:t>自動車</a:t>
            </a:r>
          </a:p>
          <a:p>
            <a:pPr eaLnBrk="1" hangingPunct="1">
              <a:spcBef>
                <a:spcPct val="0"/>
              </a:spcBef>
              <a:buFontTx/>
              <a:buNone/>
            </a:pPr>
            <a:r>
              <a:rPr lang="ja-JP" altLang="en-US" sz="1600" b="1">
                <a:solidFill>
                  <a:srgbClr val="000000"/>
                </a:solidFill>
                <a:latin typeface="ＭＳ ゴシック" panose="020B0609070205080204" pitchFamily="49" charset="-128"/>
                <a:ea typeface="ＭＳ ゴシック" panose="020B0609070205080204" pitchFamily="49" charset="-128"/>
              </a:rPr>
              <a:t>　　　リサイクル法</a:t>
            </a:r>
          </a:p>
          <a:p>
            <a:pPr algn="ctr" eaLnBrk="1" hangingPunct="1">
              <a:spcBef>
                <a:spcPct val="0"/>
              </a:spcBef>
              <a:buFontTx/>
              <a:buNone/>
            </a:pPr>
            <a:r>
              <a:rPr lang="en-US" altLang="ja-JP" sz="1200" b="1">
                <a:solidFill>
                  <a:srgbClr val="000000"/>
                </a:solidFill>
                <a:latin typeface="ＭＳ ゴシック" panose="020B0609070205080204" pitchFamily="49" charset="-128"/>
                <a:ea typeface="ＭＳ ゴシック" panose="020B0609070205080204" pitchFamily="49" charset="-128"/>
              </a:rPr>
              <a:t>(</a:t>
            </a:r>
            <a:r>
              <a:rPr lang="ja-JP" altLang="en-US" sz="1200" b="1">
                <a:solidFill>
                  <a:srgbClr val="000000"/>
                </a:solidFill>
                <a:latin typeface="ＭＳ ゴシック" panose="020B0609070205080204" pitchFamily="49" charset="-128"/>
                <a:ea typeface="ＭＳ ゴシック" panose="020B0609070205080204" pitchFamily="49" charset="-128"/>
              </a:rPr>
              <a:t>Ｈ</a:t>
            </a:r>
            <a:r>
              <a:rPr lang="en-US" altLang="ja-JP" sz="1200" b="1">
                <a:solidFill>
                  <a:srgbClr val="000000"/>
                </a:solidFill>
                <a:latin typeface="ＭＳ ゴシック" panose="020B0609070205080204" pitchFamily="49" charset="-128"/>
                <a:ea typeface="ＭＳ ゴシック" panose="020B0609070205080204" pitchFamily="49" charset="-128"/>
              </a:rPr>
              <a:t>17</a:t>
            </a:r>
            <a:r>
              <a:rPr lang="ja-JP" altLang="en-US" sz="1200" b="1">
                <a:solidFill>
                  <a:srgbClr val="000000"/>
                </a:solidFill>
                <a:latin typeface="ＭＳ ゴシック" panose="020B0609070205080204" pitchFamily="49" charset="-128"/>
                <a:ea typeface="ＭＳ ゴシック" panose="020B0609070205080204" pitchFamily="49" charset="-128"/>
              </a:rPr>
              <a:t>年１月本格施行</a:t>
            </a:r>
            <a:r>
              <a:rPr lang="en-US" altLang="ja-JP" sz="1200" b="1">
                <a:solidFill>
                  <a:srgbClr val="000000"/>
                </a:solidFill>
                <a:latin typeface="ＭＳ ゴシック" panose="020B0609070205080204" pitchFamily="49" charset="-128"/>
                <a:ea typeface="ＭＳ ゴシック" panose="020B0609070205080204" pitchFamily="49" charset="-128"/>
              </a:rPr>
              <a:t>)</a:t>
            </a:r>
          </a:p>
        </p:txBody>
      </p:sp>
      <p:sp>
        <p:nvSpPr>
          <p:cNvPr id="39952" name="Text Box 16">
            <a:extLst>
              <a:ext uri="{FF2B5EF4-FFF2-40B4-BE49-F238E27FC236}">
                <a16:creationId xmlns:a16="http://schemas.microsoft.com/office/drawing/2014/main" id="{FB476FF3-0788-4E41-B72B-1A84895B28EB}"/>
              </a:ext>
            </a:extLst>
          </p:cNvPr>
          <p:cNvSpPr txBox="1">
            <a:spLocks noChangeArrowheads="1"/>
          </p:cNvSpPr>
          <p:nvPr/>
        </p:nvSpPr>
        <p:spPr bwMode="auto">
          <a:xfrm>
            <a:off x="828675" y="4449763"/>
            <a:ext cx="1727200" cy="18986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FF"/>
                </a:solidFill>
                <a:latin typeface="ＭＳ ゴシック" panose="020B0609070205080204" pitchFamily="49" charset="-128"/>
                <a:ea typeface="ＭＳ ゴシック" panose="020B0609070205080204" pitchFamily="49" charset="-128"/>
              </a:rPr>
              <a:t>容器包装</a:t>
            </a:r>
          </a:p>
          <a:p>
            <a:pPr eaLnBrk="1" hangingPunct="1">
              <a:spcBef>
                <a:spcPct val="0"/>
              </a:spcBef>
              <a:buFontTx/>
              <a:buNone/>
            </a:pPr>
            <a:r>
              <a:rPr lang="ja-JP" altLang="en-US" sz="1600" b="1">
                <a:solidFill>
                  <a:srgbClr val="0000FF"/>
                </a:solidFill>
                <a:latin typeface="ＭＳ ゴシック" panose="020B0609070205080204" pitchFamily="49" charset="-128"/>
                <a:ea typeface="ＭＳ ゴシック" panose="020B0609070205080204" pitchFamily="49" charset="-128"/>
              </a:rPr>
              <a:t>　　　リサイクル法</a:t>
            </a:r>
          </a:p>
          <a:p>
            <a:pPr eaLnBrk="1" hangingPunct="1">
              <a:spcBef>
                <a:spcPct val="0"/>
              </a:spcBef>
              <a:buFontTx/>
              <a:buNone/>
            </a:pPr>
            <a:endParaRPr lang="ja-JP" altLang="en-US" sz="1600" b="1">
              <a:solidFill>
                <a:srgbClr val="0000FF"/>
              </a:solidFill>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1200" b="1">
                <a:solidFill>
                  <a:srgbClr val="0000FF"/>
                </a:solidFill>
                <a:latin typeface="ＭＳ ゴシック" panose="020B0609070205080204" pitchFamily="49" charset="-128"/>
                <a:ea typeface="ＭＳ ゴシック" panose="020B0609070205080204" pitchFamily="49" charset="-128"/>
              </a:rPr>
              <a:t>（Ｈ７年制定、Ｈ９年４月施行、Ｈ</a:t>
            </a:r>
            <a:r>
              <a:rPr lang="en-US" altLang="ja-JP" sz="1200" b="1">
                <a:solidFill>
                  <a:srgbClr val="0000FF"/>
                </a:solidFill>
                <a:latin typeface="ＭＳ ゴシック" panose="020B0609070205080204" pitchFamily="49" charset="-128"/>
                <a:ea typeface="ＭＳ ゴシック" panose="020B0609070205080204" pitchFamily="49" charset="-128"/>
              </a:rPr>
              <a:t>12</a:t>
            </a:r>
            <a:r>
              <a:rPr lang="ja-JP" altLang="en-US" sz="1200" b="1">
                <a:solidFill>
                  <a:srgbClr val="0000FF"/>
                </a:solidFill>
                <a:latin typeface="ＭＳ ゴシック" panose="020B0609070205080204" pitchFamily="49" charset="-128"/>
                <a:ea typeface="ＭＳ ゴシック" panose="020B0609070205080204" pitchFamily="49" charset="-128"/>
              </a:rPr>
              <a:t>年４月全面施行）</a:t>
            </a:r>
            <a:endParaRPr lang="en-US" altLang="ja-JP" sz="1200" b="1">
              <a:solidFill>
                <a:srgbClr val="0000FF"/>
              </a:solidFill>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1200" b="1">
                <a:solidFill>
                  <a:srgbClr val="0000FF"/>
                </a:solidFill>
                <a:latin typeface="ＭＳ ゴシック" panose="020B0609070205080204" pitchFamily="49" charset="-128"/>
                <a:ea typeface="ＭＳ ゴシック" panose="020B0609070205080204" pitchFamily="49" charset="-128"/>
              </a:rPr>
              <a:t>（Ｈ</a:t>
            </a:r>
            <a:r>
              <a:rPr lang="en-US" altLang="ja-JP" sz="1200" b="1">
                <a:solidFill>
                  <a:srgbClr val="0000FF"/>
                </a:solidFill>
                <a:latin typeface="ＭＳ ゴシック" panose="020B0609070205080204" pitchFamily="49" charset="-128"/>
                <a:ea typeface="ＭＳ ゴシック" panose="020B0609070205080204" pitchFamily="49" charset="-128"/>
              </a:rPr>
              <a:t>18</a:t>
            </a:r>
            <a:r>
              <a:rPr lang="ja-JP" altLang="en-US" sz="1200" b="1">
                <a:solidFill>
                  <a:srgbClr val="0000FF"/>
                </a:solidFill>
                <a:latin typeface="ＭＳ ゴシック" panose="020B0609070205080204" pitchFamily="49" charset="-128"/>
                <a:ea typeface="ＭＳ ゴシック" panose="020B0609070205080204" pitchFamily="49" charset="-128"/>
              </a:rPr>
              <a:t>年６月改正、Ｈ</a:t>
            </a:r>
            <a:r>
              <a:rPr lang="en-US" altLang="ja-JP" sz="1200" b="1">
                <a:solidFill>
                  <a:srgbClr val="0000FF"/>
                </a:solidFill>
                <a:latin typeface="ＭＳ ゴシック" panose="020B0609070205080204" pitchFamily="49" charset="-128"/>
                <a:ea typeface="ＭＳ ゴシック" panose="020B0609070205080204" pitchFamily="49" charset="-128"/>
              </a:rPr>
              <a:t>20</a:t>
            </a:r>
            <a:r>
              <a:rPr lang="ja-JP" altLang="en-US" sz="1200" b="1">
                <a:solidFill>
                  <a:srgbClr val="0000FF"/>
                </a:solidFill>
                <a:latin typeface="ＭＳ ゴシック" panose="020B0609070205080204" pitchFamily="49" charset="-128"/>
                <a:ea typeface="ＭＳ ゴシック" panose="020B0609070205080204" pitchFamily="49" charset="-128"/>
              </a:rPr>
              <a:t>年４月改正法全面施行）</a:t>
            </a:r>
          </a:p>
        </p:txBody>
      </p:sp>
      <p:sp>
        <p:nvSpPr>
          <p:cNvPr id="39953" name="Line 17">
            <a:extLst>
              <a:ext uri="{FF2B5EF4-FFF2-40B4-BE49-F238E27FC236}">
                <a16:creationId xmlns:a16="http://schemas.microsoft.com/office/drawing/2014/main" id="{E8755A7F-7519-4613-BFAF-934A48DF37AA}"/>
              </a:ext>
            </a:extLst>
          </p:cNvPr>
          <p:cNvSpPr>
            <a:spLocks noChangeShapeType="1"/>
          </p:cNvSpPr>
          <p:nvPr/>
        </p:nvSpPr>
        <p:spPr bwMode="auto">
          <a:xfrm>
            <a:off x="1476375" y="423068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54" name="Line 18">
            <a:extLst>
              <a:ext uri="{FF2B5EF4-FFF2-40B4-BE49-F238E27FC236}">
                <a16:creationId xmlns:a16="http://schemas.microsoft.com/office/drawing/2014/main" id="{3CAD3713-F175-4041-9B2E-4DCF9645072E}"/>
              </a:ext>
            </a:extLst>
          </p:cNvPr>
          <p:cNvSpPr>
            <a:spLocks noChangeShapeType="1"/>
          </p:cNvSpPr>
          <p:nvPr/>
        </p:nvSpPr>
        <p:spPr bwMode="auto">
          <a:xfrm>
            <a:off x="3165475" y="423068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55" name="Line 19">
            <a:extLst>
              <a:ext uri="{FF2B5EF4-FFF2-40B4-BE49-F238E27FC236}">
                <a16:creationId xmlns:a16="http://schemas.microsoft.com/office/drawing/2014/main" id="{DD33732A-02BA-4719-B051-83F9C6F2FBA1}"/>
              </a:ext>
            </a:extLst>
          </p:cNvPr>
          <p:cNvSpPr>
            <a:spLocks noChangeShapeType="1"/>
          </p:cNvSpPr>
          <p:nvPr/>
        </p:nvSpPr>
        <p:spPr bwMode="auto">
          <a:xfrm>
            <a:off x="4211638" y="423068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56" name="Line 20">
            <a:extLst>
              <a:ext uri="{FF2B5EF4-FFF2-40B4-BE49-F238E27FC236}">
                <a16:creationId xmlns:a16="http://schemas.microsoft.com/office/drawing/2014/main" id="{A0FCCDD3-D40F-4096-82AE-073E6964319A}"/>
              </a:ext>
            </a:extLst>
          </p:cNvPr>
          <p:cNvSpPr>
            <a:spLocks noChangeShapeType="1"/>
          </p:cNvSpPr>
          <p:nvPr/>
        </p:nvSpPr>
        <p:spPr bwMode="auto">
          <a:xfrm>
            <a:off x="5195888" y="423068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57" name="Line 21">
            <a:extLst>
              <a:ext uri="{FF2B5EF4-FFF2-40B4-BE49-F238E27FC236}">
                <a16:creationId xmlns:a16="http://schemas.microsoft.com/office/drawing/2014/main" id="{835C1D09-B242-4474-9D30-16A163A79449}"/>
              </a:ext>
            </a:extLst>
          </p:cNvPr>
          <p:cNvSpPr>
            <a:spLocks noChangeShapeType="1"/>
          </p:cNvSpPr>
          <p:nvPr/>
        </p:nvSpPr>
        <p:spPr bwMode="auto">
          <a:xfrm>
            <a:off x="7577138" y="423068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58" name="Text Box 22">
            <a:extLst>
              <a:ext uri="{FF2B5EF4-FFF2-40B4-BE49-F238E27FC236}">
                <a16:creationId xmlns:a16="http://schemas.microsoft.com/office/drawing/2014/main" id="{BE5F61CC-620F-441F-A689-ACC7D88734D4}"/>
              </a:ext>
            </a:extLst>
          </p:cNvPr>
          <p:cNvSpPr txBox="1">
            <a:spLocks noChangeArrowheads="1"/>
          </p:cNvSpPr>
          <p:nvPr/>
        </p:nvSpPr>
        <p:spPr bwMode="auto">
          <a:xfrm>
            <a:off x="827088" y="6418263"/>
            <a:ext cx="727392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latin typeface="ＭＳ ゴシック" panose="020B0609070205080204" pitchFamily="49" charset="-128"/>
                <a:ea typeface="ＭＳ ゴシック" panose="020B0609070205080204" pitchFamily="49" charset="-128"/>
              </a:rPr>
              <a:t>グリーン購入法</a:t>
            </a:r>
            <a:r>
              <a:rPr lang="ja-JP" altLang="en-US" sz="1400" b="1">
                <a:solidFill>
                  <a:srgbClr val="000000"/>
                </a:solidFill>
                <a:latin typeface="ＭＳ ゴシック" panose="020B0609070205080204" pitchFamily="49" charset="-128"/>
                <a:ea typeface="ＭＳ ゴシック" panose="020B0609070205080204" pitchFamily="49" charset="-128"/>
              </a:rPr>
              <a:t>　（Ｈ</a:t>
            </a:r>
            <a:r>
              <a:rPr lang="en-US" altLang="ja-JP" sz="1400" b="1">
                <a:solidFill>
                  <a:srgbClr val="000000"/>
                </a:solidFill>
                <a:latin typeface="ＭＳ ゴシック" panose="020B0609070205080204" pitchFamily="49" charset="-128"/>
                <a:ea typeface="ＭＳ ゴシック" panose="020B0609070205080204" pitchFamily="49" charset="-128"/>
              </a:rPr>
              <a:t>13</a:t>
            </a:r>
            <a:r>
              <a:rPr lang="ja-JP" altLang="en-US" sz="1400" b="1">
                <a:solidFill>
                  <a:srgbClr val="000000"/>
                </a:solidFill>
                <a:latin typeface="ＭＳ ゴシック" panose="020B0609070205080204" pitchFamily="49" charset="-128"/>
                <a:ea typeface="ＭＳ ゴシック" panose="020B0609070205080204" pitchFamily="49" charset="-128"/>
              </a:rPr>
              <a:t>年４月施行）</a:t>
            </a:r>
          </a:p>
        </p:txBody>
      </p:sp>
      <p:sp>
        <p:nvSpPr>
          <p:cNvPr id="39959" name="AutoShape 23">
            <a:extLst>
              <a:ext uri="{FF2B5EF4-FFF2-40B4-BE49-F238E27FC236}">
                <a16:creationId xmlns:a16="http://schemas.microsoft.com/office/drawing/2014/main" id="{4E714A82-1442-49BA-B27E-E20ADF2A95C3}"/>
              </a:ext>
            </a:extLst>
          </p:cNvPr>
          <p:cNvSpPr>
            <a:spLocks noChangeArrowheads="1"/>
          </p:cNvSpPr>
          <p:nvPr/>
        </p:nvSpPr>
        <p:spPr bwMode="auto">
          <a:xfrm>
            <a:off x="6743700" y="731838"/>
            <a:ext cx="2284413" cy="800100"/>
          </a:xfrm>
          <a:prstGeom prst="wedgeRoundRectCallout">
            <a:avLst>
              <a:gd name="adj1" fmla="val -48213"/>
              <a:gd name="adj2" fmla="val 69940"/>
              <a:gd name="adj3" fmla="val 16667"/>
            </a:avLst>
          </a:prstGeom>
          <a:solidFill>
            <a:srgbClr val="FFFFCC"/>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100" b="1">
                <a:solidFill>
                  <a:srgbClr val="0000FF"/>
                </a:solidFill>
                <a:latin typeface="ＭＳ ゴシック" panose="020B0609070205080204" pitchFamily="49" charset="-128"/>
                <a:ea typeface="ＭＳ ゴシック" panose="020B0609070205080204" pitchFamily="49" charset="-128"/>
              </a:rPr>
              <a:t>廃棄物処理の優先順位を</a:t>
            </a:r>
            <a:endParaRPr lang="en-US" altLang="ja-JP" sz="1100" b="1">
              <a:solidFill>
                <a:srgbClr val="0000FF"/>
              </a:solidFill>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en-US" altLang="ja-JP" sz="1100" b="1">
                <a:solidFill>
                  <a:srgbClr val="0000FF"/>
                </a:solidFill>
                <a:latin typeface="ＭＳ ゴシック" panose="020B0609070205080204" pitchFamily="49" charset="-128"/>
                <a:ea typeface="ＭＳ ゴシック" panose="020B0609070205080204" pitchFamily="49" charset="-128"/>
              </a:rPr>
              <a:t>〔</a:t>
            </a:r>
            <a:r>
              <a:rPr lang="ja-JP" altLang="en-US" sz="1100" b="1">
                <a:solidFill>
                  <a:srgbClr val="0000FF"/>
                </a:solidFill>
                <a:latin typeface="ＭＳ ゴシック" panose="020B0609070205080204" pitchFamily="49" charset="-128"/>
                <a:ea typeface="ＭＳ ゴシック" panose="020B0609070205080204" pitchFamily="49" charset="-128"/>
              </a:rPr>
              <a:t>１</a:t>
            </a:r>
            <a:r>
              <a:rPr lang="en-US" altLang="ja-JP" sz="1100" b="1">
                <a:solidFill>
                  <a:srgbClr val="0000FF"/>
                </a:solidFill>
                <a:latin typeface="ＭＳ ゴシック" panose="020B0609070205080204" pitchFamily="49" charset="-128"/>
                <a:ea typeface="ＭＳ ゴシック" panose="020B0609070205080204" pitchFamily="49" charset="-128"/>
              </a:rPr>
              <a:t>〕</a:t>
            </a:r>
            <a:r>
              <a:rPr lang="ja-JP" altLang="en-US" sz="1100" b="1">
                <a:solidFill>
                  <a:srgbClr val="0000FF"/>
                </a:solidFill>
                <a:latin typeface="ＭＳ ゴシック" panose="020B0609070205080204" pitchFamily="49" charset="-128"/>
                <a:ea typeface="ＭＳ ゴシック" panose="020B0609070205080204" pitchFamily="49" charset="-128"/>
              </a:rPr>
              <a:t>発生抑制、</a:t>
            </a:r>
            <a:r>
              <a:rPr lang="en-US" altLang="ja-JP" sz="1100" b="1">
                <a:solidFill>
                  <a:srgbClr val="0000FF"/>
                </a:solidFill>
                <a:latin typeface="ＭＳ ゴシック" panose="020B0609070205080204" pitchFamily="49" charset="-128"/>
                <a:ea typeface="ＭＳ ゴシック" panose="020B0609070205080204" pitchFamily="49" charset="-128"/>
              </a:rPr>
              <a:t>〔</a:t>
            </a:r>
            <a:r>
              <a:rPr lang="ja-JP" altLang="en-US" sz="1100" b="1">
                <a:solidFill>
                  <a:srgbClr val="0000FF"/>
                </a:solidFill>
                <a:latin typeface="ＭＳ ゴシック" panose="020B0609070205080204" pitchFamily="49" charset="-128"/>
                <a:ea typeface="ＭＳ ゴシック" panose="020B0609070205080204" pitchFamily="49" charset="-128"/>
              </a:rPr>
              <a:t>２</a:t>
            </a:r>
            <a:r>
              <a:rPr lang="en-US" altLang="ja-JP" sz="1100" b="1">
                <a:solidFill>
                  <a:srgbClr val="0000FF"/>
                </a:solidFill>
                <a:latin typeface="ＭＳ ゴシック" panose="020B0609070205080204" pitchFamily="49" charset="-128"/>
                <a:ea typeface="ＭＳ ゴシック" panose="020B0609070205080204" pitchFamily="49" charset="-128"/>
              </a:rPr>
              <a:t>〕</a:t>
            </a:r>
            <a:r>
              <a:rPr lang="ja-JP" altLang="en-US" sz="1100" b="1">
                <a:solidFill>
                  <a:srgbClr val="0000FF"/>
                </a:solidFill>
                <a:latin typeface="ＭＳ ゴシック" panose="020B0609070205080204" pitchFamily="49" charset="-128"/>
                <a:ea typeface="ＭＳ ゴシック" panose="020B0609070205080204" pitchFamily="49" charset="-128"/>
              </a:rPr>
              <a:t>再使用、</a:t>
            </a:r>
            <a:r>
              <a:rPr lang="en-US" altLang="ja-JP" sz="1100" b="1">
                <a:solidFill>
                  <a:srgbClr val="0000FF"/>
                </a:solidFill>
                <a:latin typeface="ＭＳ ゴシック" panose="020B0609070205080204" pitchFamily="49" charset="-128"/>
                <a:ea typeface="ＭＳ ゴシック" panose="020B0609070205080204" pitchFamily="49" charset="-128"/>
              </a:rPr>
              <a:t>〔</a:t>
            </a:r>
            <a:r>
              <a:rPr lang="ja-JP" altLang="en-US" sz="1100" b="1">
                <a:solidFill>
                  <a:srgbClr val="0000FF"/>
                </a:solidFill>
                <a:latin typeface="ＭＳ ゴシック" panose="020B0609070205080204" pitchFamily="49" charset="-128"/>
                <a:ea typeface="ＭＳ ゴシック" panose="020B0609070205080204" pitchFamily="49" charset="-128"/>
              </a:rPr>
              <a:t>３</a:t>
            </a:r>
            <a:r>
              <a:rPr lang="en-US" altLang="ja-JP" sz="1100" b="1">
                <a:solidFill>
                  <a:srgbClr val="0000FF"/>
                </a:solidFill>
                <a:latin typeface="ＭＳ ゴシック" panose="020B0609070205080204" pitchFamily="49" charset="-128"/>
                <a:ea typeface="ＭＳ ゴシック" panose="020B0609070205080204" pitchFamily="49" charset="-128"/>
              </a:rPr>
              <a:t>〕</a:t>
            </a:r>
            <a:r>
              <a:rPr lang="ja-JP" altLang="en-US" sz="1100" b="1">
                <a:solidFill>
                  <a:srgbClr val="0000FF"/>
                </a:solidFill>
                <a:latin typeface="ＭＳ ゴシック" panose="020B0609070205080204" pitchFamily="49" charset="-128"/>
                <a:ea typeface="ＭＳ ゴシック" panose="020B0609070205080204" pitchFamily="49" charset="-128"/>
              </a:rPr>
              <a:t>再生利用、</a:t>
            </a:r>
            <a:r>
              <a:rPr lang="en-US" altLang="ja-JP" sz="1100" b="1">
                <a:solidFill>
                  <a:srgbClr val="0000FF"/>
                </a:solidFill>
                <a:latin typeface="ＭＳ ゴシック" panose="020B0609070205080204" pitchFamily="49" charset="-128"/>
                <a:ea typeface="ＭＳ ゴシック" panose="020B0609070205080204" pitchFamily="49" charset="-128"/>
              </a:rPr>
              <a:t>〔</a:t>
            </a:r>
            <a:r>
              <a:rPr lang="ja-JP" altLang="en-US" sz="1100" b="1">
                <a:solidFill>
                  <a:srgbClr val="0000FF"/>
                </a:solidFill>
                <a:latin typeface="ＭＳ ゴシック" panose="020B0609070205080204" pitchFamily="49" charset="-128"/>
                <a:ea typeface="ＭＳ ゴシック" panose="020B0609070205080204" pitchFamily="49" charset="-128"/>
              </a:rPr>
              <a:t>４</a:t>
            </a:r>
            <a:r>
              <a:rPr lang="en-US" altLang="ja-JP" sz="1100" b="1">
                <a:solidFill>
                  <a:srgbClr val="0000FF"/>
                </a:solidFill>
                <a:latin typeface="ＭＳ ゴシック" panose="020B0609070205080204" pitchFamily="49" charset="-128"/>
                <a:ea typeface="ＭＳ ゴシック" panose="020B0609070205080204" pitchFamily="49" charset="-128"/>
              </a:rPr>
              <a:t>〕</a:t>
            </a:r>
            <a:r>
              <a:rPr lang="ja-JP" altLang="en-US" sz="1100" b="1">
                <a:solidFill>
                  <a:srgbClr val="0000FF"/>
                </a:solidFill>
                <a:latin typeface="ＭＳ ゴシック" panose="020B0609070205080204" pitchFamily="49" charset="-128"/>
                <a:ea typeface="ＭＳ ゴシック" panose="020B0609070205080204" pitchFamily="49" charset="-128"/>
              </a:rPr>
              <a:t>熱回収、</a:t>
            </a:r>
            <a:r>
              <a:rPr lang="en-US" altLang="ja-JP" sz="1100" b="1">
                <a:solidFill>
                  <a:srgbClr val="0000FF"/>
                </a:solidFill>
                <a:latin typeface="ＭＳ ゴシック" panose="020B0609070205080204" pitchFamily="49" charset="-128"/>
                <a:ea typeface="ＭＳ ゴシック" panose="020B0609070205080204" pitchFamily="49" charset="-128"/>
              </a:rPr>
              <a:t>〔</a:t>
            </a:r>
            <a:r>
              <a:rPr lang="ja-JP" altLang="en-US" sz="1100" b="1">
                <a:solidFill>
                  <a:srgbClr val="0000FF"/>
                </a:solidFill>
                <a:latin typeface="ＭＳ ゴシック" panose="020B0609070205080204" pitchFamily="49" charset="-128"/>
                <a:ea typeface="ＭＳ ゴシック" panose="020B0609070205080204" pitchFamily="49" charset="-128"/>
              </a:rPr>
              <a:t>５</a:t>
            </a:r>
            <a:r>
              <a:rPr lang="en-US" altLang="ja-JP" sz="1100" b="1">
                <a:solidFill>
                  <a:srgbClr val="0000FF"/>
                </a:solidFill>
                <a:latin typeface="ＭＳ ゴシック" panose="020B0609070205080204" pitchFamily="49" charset="-128"/>
                <a:ea typeface="ＭＳ ゴシック" panose="020B0609070205080204" pitchFamily="49" charset="-128"/>
              </a:rPr>
              <a:t>〕</a:t>
            </a:r>
            <a:r>
              <a:rPr lang="ja-JP" altLang="en-US" sz="1100" b="1">
                <a:solidFill>
                  <a:srgbClr val="0000FF"/>
                </a:solidFill>
                <a:latin typeface="ＭＳ ゴシック" panose="020B0609070205080204" pitchFamily="49" charset="-128"/>
                <a:ea typeface="ＭＳ ゴシック" panose="020B0609070205080204" pitchFamily="49" charset="-128"/>
              </a:rPr>
              <a:t>適正処分と明記</a:t>
            </a:r>
          </a:p>
        </p:txBody>
      </p:sp>
      <p:sp>
        <p:nvSpPr>
          <p:cNvPr id="39960" name="Line 25">
            <a:extLst>
              <a:ext uri="{FF2B5EF4-FFF2-40B4-BE49-F238E27FC236}">
                <a16:creationId xmlns:a16="http://schemas.microsoft.com/office/drawing/2014/main" id="{C2DCC0D9-B39A-4E66-9EAF-6565607983DE}"/>
              </a:ext>
            </a:extLst>
          </p:cNvPr>
          <p:cNvSpPr>
            <a:spLocks noChangeShapeType="1"/>
          </p:cNvSpPr>
          <p:nvPr/>
        </p:nvSpPr>
        <p:spPr bwMode="auto">
          <a:xfrm>
            <a:off x="4500563" y="1412875"/>
            <a:ext cx="0" cy="1857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61" name="Rectangle 26">
            <a:extLst>
              <a:ext uri="{FF2B5EF4-FFF2-40B4-BE49-F238E27FC236}">
                <a16:creationId xmlns:a16="http://schemas.microsoft.com/office/drawing/2014/main" id="{06F8E2B2-CA97-49F6-8926-3BF6CA70D431}"/>
              </a:ext>
            </a:extLst>
          </p:cNvPr>
          <p:cNvSpPr>
            <a:spLocks noChangeArrowheads="1"/>
          </p:cNvSpPr>
          <p:nvPr/>
        </p:nvSpPr>
        <p:spPr bwMode="auto">
          <a:xfrm>
            <a:off x="403225" y="117475"/>
            <a:ext cx="86042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solidFill>
                  <a:srgbClr val="000000"/>
                </a:solidFill>
                <a:latin typeface="ＭＳ ゴシック" panose="020B0609070205080204" pitchFamily="49" charset="-128"/>
                <a:ea typeface="ＭＳ ゴシック" panose="020B0609070205080204" pitchFamily="49" charset="-128"/>
              </a:rPr>
              <a:t>循環型社会形成の推進に関する日本の法体系</a:t>
            </a:r>
          </a:p>
        </p:txBody>
      </p:sp>
      <p:sp>
        <p:nvSpPr>
          <p:cNvPr id="39962" name="Freeform 27">
            <a:extLst>
              <a:ext uri="{FF2B5EF4-FFF2-40B4-BE49-F238E27FC236}">
                <a16:creationId xmlns:a16="http://schemas.microsoft.com/office/drawing/2014/main" id="{F3520D6D-CDD5-46BD-B278-17375FC3CFCE}"/>
              </a:ext>
            </a:extLst>
          </p:cNvPr>
          <p:cNvSpPr>
            <a:spLocks/>
          </p:cNvSpPr>
          <p:nvPr/>
        </p:nvSpPr>
        <p:spPr bwMode="auto">
          <a:xfrm>
            <a:off x="611188" y="4014788"/>
            <a:ext cx="7632700" cy="439737"/>
          </a:xfrm>
          <a:custGeom>
            <a:avLst/>
            <a:gdLst>
              <a:gd name="T0" fmla="*/ 0 w 3386"/>
              <a:gd name="T1" fmla="*/ 2147483646 h 157"/>
              <a:gd name="T2" fmla="*/ 0 w 3386"/>
              <a:gd name="T3" fmla="*/ 0 h 157"/>
              <a:gd name="T4" fmla="*/ 2147483646 w 3386"/>
              <a:gd name="T5" fmla="*/ 0 h 157"/>
              <a:gd name="T6" fmla="*/ 2147483646 w 3386"/>
              <a:gd name="T7" fmla="*/ 2147483646 h 1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86" h="157">
                <a:moveTo>
                  <a:pt x="0" y="148"/>
                </a:moveTo>
                <a:lnTo>
                  <a:pt x="0" y="0"/>
                </a:lnTo>
                <a:lnTo>
                  <a:pt x="3386" y="0"/>
                </a:lnTo>
                <a:lnTo>
                  <a:pt x="3384" y="157"/>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39963" name="AutoShape 28">
            <a:extLst>
              <a:ext uri="{FF2B5EF4-FFF2-40B4-BE49-F238E27FC236}">
                <a16:creationId xmlns:a16="http://schemas.microsoft.com/office/drawing/2014/main" id="{D4057820-3E22-457E-AD63-BA143011BB7F}"/>
              </a:ext>
            </a:extLst>
          </p:cNvPr>
          <p:cNvSpPr>
            <a:spLocks noChangeArrowheads="1"/>
          </p:cNvSpPr>
          <p:nvPr/>
        </p:nvSpPr>
        <p:spPr bwMode="auto">
          <a:xfrm>
            <a:off x="3059113" y="3854450"/>
            <a:ext cx="2881312" cy="309563"/>
          </a:xfrm>
          <a:prstGeom prst="bracketPair">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b="1">
                <a:solidFill>
                  <a:srgbClr val="0000FF"/>
                </a:solidFill>
                <a:latin typeface="ＭＳ ゴシック" panose="020B0609070205080204" pitchFamily="49" charset="-128"/>
                <a:ea typeface="ＭＳ ゴシック" panose="020B0609070205080204" pitchFamily="49" charset="-128"/>
              </a:rPr>
              <a:t>個別物品の特性に応じたリサイクル法</a:t>
            </a:r>
          </a:p>
        </p:txBody>
      </p:sp>
      <p:sp>
        <p:nvSpPr>
          <p:cNvPr id="39964" name="Text Box 12">
            <a:extLst>
              <a:ext uri="{FF2B5EF4-FFF2-40B4-BE49-F238E27FC236}">
                <a16:creationId xmlns:a16="http://schemas.microsoft.com/office/drawing/2014/main" id="{3FDC8B13-A6EF-4C23-81B8-D45DC33C8167}"/>
              </a:ext>
            </a:extLst>
          </p:cNvPr>
          <p:cNvSpPr txBox="1">
            <a:spLocks noChangeArrowheads="1"/>
          </p:cNvSpPr>
          <p:nvPr/>
        </p:nvSpPr>
        <p:spPr bwMode="auto">
          <a:xfrm>
            <a:off x="7165975" y="4449763"/>
            <a:ext cx="862013" cy="18986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ゴシック" panose="020B0609070205080204" pitchFamily="49" charset="-128"/>
                <a:ea typeface="ＭＳ ゴシック" panose="020B0609070205080204" pitchFamily="49" charset="-128"/>
              </a:rPr>
              <a:t>小型家電</a:t>
            </a:r>
          </a:p>
          <a:p>
            <a:pPr eaLnBrk="1" hangingPunct="1">
              <a:spcBef>
                <a:spcPct val="0"/>
              </a:spcBef>
              <a:buFontTx/>
              <a:buNone/>
            </a:pPr>
            <a:r>
              <a:rPr lang="ja-JP" altLang="en-US" sz="1600" b="1">
                <a:solidFill>
                  <a:srgbClr val="000000"/>
                </a:solidFill>
                <a:latin typeface="ＭＳ ゴシック" panose="020B0609070205080204" pitchFamily="49" charset="-128"/>
                <a:ea typeface="ＭＳ ゴシック" panose="020B0609070205080204" pitchFamily="49" charset="-128"/>
              </a:rPr>
              <a:t>　　　リサイクル法</a:t>
            </a:r>
          </a:p>
          <a:p>
            <a:pPr algn="ctr" eaLnBrk="1" hangingPunct="1">
              <a:spcBef>
                <a:spcPct val="0"/>
              </a:spcBef>
              <a:buFontTx/>
              <a:buNone/>
            </a:pPr>
            <a:r>
              <a:rPr lang="en-US" altLang="ja-JP" sz="1200" b="1">
                <a:solidFill>
                  <a:srgbClr val="000000"/>
                </a:solidFill>
                <a:latin typeface="ＭＳ ゴシック" panose="020B0609070205080204" pitchFamily="49" charset="-128"/>
                <a:ea typeface="ＭＳ ゴシック" panose="020B0609070205080204" pitchFamily="49" charset="-128"/>
              </a:rPr>
              <a:t>(</a:t>
            </a:r>
            <a:r>
              <a:rPr lang="ja-JP" altLang="en-US" sz="1200" b="1">
                <a:solidFill>
                  <a:srgbClr val="000000"/>
                </a:solidFill>
                <a:latin typeface="ＭＳ ゴシック" panose="020B0609070205080204" pitchFamily="49" charset="-128"/>
                <a:ea typeface="ＭＳ ゴシック" panose="020B0609070205080204" pitchFamily="49" charset="-128"/>
              </a:rPr>
              <a:t>Ｈ</a:t>
            </a:r>
            <a:r>
              <a:rPr lang="en-US" altLang="ja-JP" sz="1200" b="1">
                <a:solidFill>
                  <a:srgbClr val="000000"/>
                </a:solidFill>
                <a:latin typeface="ＭＳ ゴシック" panose="020B0609070205080204" pitchFamily="49" charset="-128"/>
                <a:ea typeface="ＭＳ ゴシック" panose="020B0609070205080204" pitchFamily="49" charset="-128"/>
              </a:rPr>
              <a:t>25</a:t>
            </a:r>
            <a:r>
              <a:rPr lang="ja-JP" altLang="en-US" sz="1200" b="1">
                <a:solidFill>
                  <a:srgbClr val="000000"/>
                </a:solidFill>
                <a:latin typeface="ＭＳ ゴシック" panose="020B0609070205080204" pitchFamily="49" charset="-128"/>
                <a:ea typeface="ＭＳ ゴシック" panose="020B0609070205080204" pitchFamily="49" charset="-128"/>
              </a:rPr>
              <a:t>年４月施行</a:t>
            </a:r>
            <a:r>
              <a:rPr lang="en-US" altLang="ja-JP" sz="1200" b="1">
                <a:solidFill>
                  <a:srgbClr val="000000"/>
                </a:solidFill>
                <a:latin typeface="ＭＳ ゴシック" panose="020B0609070205080204" pitchFamily="49" charset="-128"/>
                <a:ea typeface="ＭＳ ゴシック" panose="020B0609070205080204" pitchFamily="49" charset="-128"/>
              </a:rPr>
              <a:t>)</a:t>
            </a:r>
          </a:p>
        </p:txBody>
      </p:sp>
      <p:sp>
        <p:nvSpPr>
          <p:cNvPr id="39965" name="Line 20">
            <a:extLst>
              <a:ext uri="{FF2B5EF4-FFF2-40B4-BE49-F238E27FC236}">
                <a16:creationId xmlns:a16="http://schemas.microsoft.com/office/drawing/2014/main" id="{308BA51C-9532-45F7-88C4-098B57593F44}"/>
              </a:ext>
            </a:extLst>
          </p:cNvPr>
          <p:cNvSpPr>
            <a:spLocks noChangeShapeType="1"/>
          </p:cNvSpPr>
          <p:nvPr/>
        </p:nvSpPr>
        <p:spPr bwMode="auto">
          <a:xfrm>
            <a:off x="6319838" y="423068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 name="テキスト ボックス 2">
            <a:extLst>
              <a:ext uri="{FF2B5EF4-FFF2-40B4-BE49-F238E27FC236}">
                <a16:creationId xmlns:a16="http://schemas.microsoft.com/office/drawing/2014/main" id="{D38C2D51-4AEE-477E-80E0-42388E8738A7}"/>
              </a:ext>
            </a:extLst>
          </p:cNvPr>
          <p:cNvSpPr txBox="1"/>
          <p:nvPr/>
        </p:nvSpPr>
        <p:spPr>
          <a:xfrm>
            <a:off x="971550" y="2001838"/>
            <a:ext cx="7056438" cy="307975"/>
          </a:xfrm>
          <a:prstGeom prst="rect">
            <a:avLst/>
          </a:prstGeom>
          <a:noFill/>
        </p:spPr>
        <p:txBody>
          <a:bodyPr>
            <a:spAutoFit/>
          </a:bodyPr>
          <a:lstStyle/>
          <a:p>
            <a:pPr eaLnBrk="1" hangingPunct="1">
              <a:defRPr/>
            </a:pPr>
            <a:r>
              <a:rPr lang="ja-JP" altLang="en-US" sz="1400" dirty="0">
                <a:solidFill>
                  <a:srgbClr val="000000"/>
                </a:solidFill>
                <a:latin typeface="ＭＳ Ｐゴシック" panose="020B0600070205080204" pitchFamily="50" charset="-128"/>
              </a:rPr>
              <a:t>「</a:t>
            </a:r>
            <a:r>
              <a:rPr lang="ja-JP" altLang="en-US" sz="1400" b="1" dirty="0">
                <a:latin typeface="ＭＳ Ｐゴシック" panose="020B0600070205080204" pitchFamily="50" charset="-128"/>
              </a:rPr>
              <a:t>循環型社会形成推進基本計画</a:t>
            </a:r>
            <a:r>
              <a:rPr lang="ja-JP" altLang="en-US" sz="1400" dirty="0">
                <a:solidFill>
                  <a:srgbClr val="000000"/>
                </a:solidFill>
                <a:latin typeface="ＭＳ Ｐゴシック" panose="020B0600070205080204" pitchFamily="50" charset="-128"/>
              </a:rPr>
              <a:t>」の策定</a:t>
            </a:r>
            <a:r>
              <a:rPr lang="ja-JP" altLang="en-US" sz="1050" dirty="0">
                <a:solidFill>
                  <a:srgbClr val="000000"/>
                </a:solidFill>
                <a:latin typeface="ＭＳ Ｐゴシック" panose="020B0600070205080204" pitchFamily="50" charset="-128"/>
              </a:rPr>
              <a:t>（概ね</a:t>
            </a:r>
            <a:r>
              <a:rPr lang="en-US" altLang="ja-JP" sz="1050" dirty="0">
                <a:solidFill>
                  <a:srgbClr val="000000"/>
                </a:solidFill>
                <a:latin typeface="ＭＳ Ｐゴシック" panose="020B0600070205080204" pitchFamily="50" charset="-128"/>
              </a:rPr>
              <a:t>5</a:t>
            </a:r>
            <a:r>
              <a:rPr lang="ja-JP" altLang="en-US" sz="1050" dirty="0">
                <a:solidFill>
                  <a:srgbClr val="000000"/>
                </a:solidFill>
                <a:latin typeface="ＭＳ Ｐゴシック" panose="020B0600070205080204" pitchFamily="50" charset="-128"/>
              </a:rPr>
              <a:t>年ごとに見直し）</a:t>
            </a:r>
            <a:r>
              <a:rPr lang="ja-JP" altLang="en-US" sz="1050" dirty="0">
                <a:solidFill>
                  <a:srgbClr val="000000"/>
                </a:solidFill>
                <a:latin typeface="ＭＳ Ｐ明朝" panose="02020600040205080304" pitchFamily="18" charset="-128"/>
                <a:ea typeface="ＭＳ Ｐ明朝" panose="02020600040205080304" pitchFamily="18" charset="-128"/>
              </a:rPr>
              <a:t>　</a:t>
            </a:r>
            <a:r>
              <a:rPr lang="ja-JP" altLang="en-US" sz="1400" b="1" dirty="0">
                <a:solidFill>
                  <a:srgbClr val="000000"/>
                </a:solidFill>
                <a:latin typeface="ＭＳ Ｐゴシック"/>
                <a:ea typeface="ＭＳ Ｐゴシック"/>
              </a:rPr>
              <a:t>（Ｈ</a:t>
            </a:r>
            <a:r>
              <a:rPr lang="en-US" altLang="ja-JP" sz="1400" b="1" dirty="0">
                <a:solidFill>
                  <a:srgbClr val="000000"/>
                </a:solidFill>
                <a:latin typeface="ＭＳ Ｐゴシック"/>
                <a:ea typeface="ＭＳ Ｐゴシック"/>
              </a:rPr>
              <a:t>30</a:t>
            </a:r>
            <a:r>
              <a:rPr lang="ja-JP" altLang="en-US" sz="1400" b="1" dirty="0">
                <a:solidFill>
                  <a:srgbClr val="000000"/>
                </a:solidFill>
                <a:latin typeface="ＭＳ Ｐゴシック"/>
                <a:ea typeface="ＭＳ Ｐゴシック"/>
              </a:rPr>
              <a:t>年６月　第四次基本計画）</a:t>
            </a:r>
          </a:p>
        </p:txBody>
      </p:sp>
      <p:sp>
        <p:nvSpPr>
          <p:cNvPr id="24606" name="AutoShape 23">
            <a:extLst>
              <a:ext uri="{FF2B5EF4-FFF2-40B4-BE49-F238E27FC236}">
                <a16:creationId xmlns:a16="http://schemas.microsoft.com/office/drawing/2014/main" id="{BEBB63AC-BC66-401D-83D2-B6F800B72974}"/>
              </a:ext>
            </a:extLst>
          </p:cNvPr>
          <p:cNvSpPr>
            <a:spLocks noChangeArrowheads="1"/>
          </p:cNvSpPr>
          <p:nvPr/>
        </p:nvSpPr>
        <p:spPr bwMode="auto">
          <a:xfrm>
            <a:off x="7947025" y="2073275"/>
            <a:ext cx="1081088" cy="1001713"/>
          </a:xfrm>
          <a:prstGeom prst="wedgeRoundRectCallout">
            <a:avLst>
              <a:gd name="adj1" fmla="val -79144"/>
              <a:gd name="adj2" fmla="val 6895"/>
              <a:gd name="adj3" fmla="val 16667"/>
            </a:avLst>
          </a:prstGeom>
          <a:solidFill>
            <a:srgbClr val="FFFFCC"/>
          </a:solidFill>
          <a:ln w="9525">
            <a:solidFill>
              <a:schemeClr val="tx1"/>
            </a:solidFill>
            <a:miter lim="800000"/>
            <a:headEnd/>
            <a:tailEnd/>
          </a:ln>
          <a:effectLst/>
        </p:spPr>
        <p:txBody>
          <a:bodyP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r>
              <a:rPr lang="ja-JP" altLang="en-US" sz="1200" b="1" dirty="0">
                <a:solidFill>
                  <a:srgbClr val="0000FF"/>
                </a:solidFill>
                <a:latin typeface="ＭＳ ゴシック" panose="020B0609070205080204" pitchFamily="49" charset="-128"/>
                <a:ea typeface="ＭＳ ゴシック" panose="020B0609070205080204" pitchFamily="49" charset="-128"/>
              </a:rPr>
              <a:t>再生利用の推進</a:t>
            </a:r>
            <a:endParaRPr lang="en-US" altLang="ja-JP" sz="1200" b="1" dirty="0">
              <a:solidFill>
                <a:srgbClr val="0000FF"/>
              </a:solidFill>
              <a:latin typeface="ＭＳ ゴシック" panose="020B0609070205080204" pitchFamily="49" charset="-128"/>
              <a:ea typeface="ＭＳ ゴシック" panose="020B0609070205080204" pitchFamily="49" charset="-128"/>
            </a:endParaRPr>
          </a:p>
          <a:p>
            <a:pPr eaLnBrk="1" hangingPunct="1">
              <a:spcBef>
                <a:spcPct val="0"/>
              </a:spcBef>
              <a:buFontTx/>
              <a:buNone/>
              <a:defRPr/>
            </a:pPr>
            <a:endParaRPr lang="en-US" altLang="ja-JP" sz="320" b="1" dirty="0">
              <a:solidFill>
                <a:srgbClr val="0000FF"/>
              </a:solidFill>
              <a:latin typeface="ＭＳ ゴシック" panose="020B0609070205080204" pitchFamily="49" charset="-128"/>
              <a:ea typeface="ＭＳ ゴシック" panose="020B0609070205080204" pitchFamily="49" charset="-128"/>
            </a:endParaRPr>
          </a:p>
          <a:p>
            <a:pPr eaLnBrk="1" hangingPunct="1">
              <a:spcBef>
                <a:spcPct val="0"/>
              </a:spcBef>
              <a:buFontTx/>
              <a:buNone/>
              <a:defRPr/>
            </a:pPr>
            <a:r>
              <a:rPr lang="ja-JP" altLang="en-US" sz="1200" b="1" dirty="0">
                <a:solidFill>
                  <a:srgbClr val="0000FF"/>
                </a:solidFill>
                <a:latin typeface="ＭＳ ゴシック" panose="020B0609070205080204" pitchFamily="49" charset="-128"/>
                <a:ea typeface="ＭＳ ゴシック" panose="020B0609070205080204" pitchFamily="49" charset="-128"/>
              </a:rPr>
              <a:t>識別表示の義務付け</a:t>
            </a:r>
            <a:endParaRPr lang="en-US" altLang="ja-JP" sz="1200" b="1" dirty="0">
              <a:solidFill>
                <a:srgbClr val="0000FF"/>
              </a:solidFill>
              <a:latin typeface="ＭＳ ゴシック" panose="020B0609070205080204" pitchFamily="49" charset="-128"/>
              <a:ea typeface="ＭＳ ゴシック" panose="020B0609070205080204" pitchFamily="49" charset="-128"/>
            </a:endParaRPr>
          </a:p>
          <a:p>
            <a:pPr eaLnBrk="1" hangingPunct="1">
              <a:spcBef>
                <a:spcPct val="0"/>
              </a:spcBef>
              <a:buFontTx/>
              <a:buNone/>
              <a:defRPr/>
            </a:pPr>
            <a:endParaRPr lang="en-US" altLang="ja-JP" sz="1200" b="1" dirty="0">
              <a:solidFill>
                <a:srgbClr val="0000FF"/>
              </a:solidFill>
              <a:latin typeface="ＭＳ ゴシック" panose="020B0609070205080204" pitchFamily="49" charset="-128"/>
              <a:ea typeface="ＭＳ ゴシック" panose="020B0609070205080204" pitchFamily="49" charset="-128"/>
            </a:endParaRPr>
          </a:p>
          <a:p>
            <a:pPr eaLnBrk="1" hangingPunct="1">
              <a:spcBef>
                <a:spcPct val="0"/>
              </a:spcBef>
              <a:buFontTx/>
              <a:buNone/>
              <a:defRPr/>
            </a:pPr>
            <a:endParaRPr lang="ja-JP" altLang="en-US" sz="1200" b="1" dirty="0">
              <a:solidFill>
                <a:srgbClr val="0000FF"/>
              </a:solidFill>
              <a:latin typeface="ＭＳ ゴシック" panose="020B0609070205080204" pitchFamily="49" charset="-128"/>
              <a:ea typeface="ＭＳ ゴシック" panose="020B0609070205080204" pitchFamily="49" charset="-128"/>
            </a:endParaRPr>
          </a:p>
        </p:txBody>
      </p:sp>
      <p:sp>
        <p:nvSpPr>
          <p:cNvPr id="39968" name="AutoShape 23">
            <a:extLst>
              <a:ext uri="{FF2B5EF4-FFF2-40B4-BE49-F238E27FC236}">
                <a16:creationId xmlns:a16="http://schemas.microsoft.com/office/drawing/2014/main" id="{E98854AB-B73C-48A3-BB9D-16C5268E8B2C}"/>
              </a:ext>
            </a:extLst>
          </p:cNvPr>
          <p:cNvSpPr>
            <a:spLocks noChangeArrowheads="1"/>
          </p:cNvSpPr>
          <p:nvPr/>
        </p:nvSpPr>
        <p:spPr bwMode="auto">
          <a:xfrm>
            <a:off x="107950" y="2406650"/>
            <a:ext cx="863600" cy="595313"/>
          </a:xfrm>
          <a:prstGeom prst="wedgeRoundRectCallout">
            <a:avLst>
              <a:gd name="adj1" fmla="val 115486"/>
              <a:gd name="adj2" fmla="val -1255"/>
              <a:gd name="adj3" fmla="val 16667"/>
            </a:avLst>
          </a:prstGeom>
          <a:solidFill>
            <a:srgbClr val="FFFFCC"/>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a:solidFill>
                  <a:srgbClr val="0000FF"/>
                </a:solidFill>
                <a:latin typeface="ＭＳ ゴシック" panose="020B0609070205080204" pitchFamily="49" charset="-128"/>
                <a:ea typeface="ＭＳ ゴシック" panose="020B0609070205080204" pitchFamily="49" charset="-128"/>
              </a:rPr>
              <a:t>廃棄物の適正処理</a:t>
            </a:r>
          </a:p>
        </p:txBody>
      </p:sp>
      <p:sp>
        <p:nvSpPr>
          <p:cNvPr id="34" name="テキスト ボックス 33">
            <a:extLst>
              <a:ext uri="{FF2B5EF4-FFF2-40B4-BE49-F238E27FC236}">
                <a16:creationId xmlns:a16="http://schemas.microsoft.com/office/drawing/2014/main" id="{18B52602-D6C1-42D8-9370-6A34C41AD835}"/>
              </a:ext>
            </a:extLst>
          </p:cNvPr>
          <p:cNvSpPr txBox="1"/>
          <p:nvPr/>
        </p:nvSpPr>
        <p:spPr>
          <a:xfrm>
            <a:off x="971550" y="1052513"/>
            <a:ext cx="7056438" cy="307975"/>
          </a:xfrm>
          <a:prstGeom prst="rect">
            <a:avLst/>
          </a:prstGeom>
          <a:noFill/>
        </p:spPr>
        <p:txBody>
          <a:bodyPr>
            <a:spAutoFit/>
          </a:bodyPr>
          <a:lstStyle/>
          <a:p>
            <a:pPr eaLnBrk="1" hangingPunct="1">
              <a:defRPr/>
            </a:pPr>
            <a:r>
              <a:rPr lang="ja-JP" altLang="en-US" sz="1400" dirty="0">
                <a:solidFill>
                  <a:srgbClr val="000000"/>
                </a:solidFill>
                <a:latin typeface="ＭＳ Ｐゴシック" panose="020B0600070205080204" pitchFamily="50" charset="-128"/>
              </a:rPr>
              <a:t>「</a:t>
            </a:r>
            <a:r>
              <a:rPr lang="ja-JP" altLang="en-US" sz="1400" b="1" dirty="0">
                <a:latin typeface="ＭＳ Ｐゴシック" panose="020B0600070205080204" pitchFamily="50" charset="-128"/>
              </a:rPr>
              <a:t>環境基本計画</a:t>
            </a:r>
            <a:r>
              <a:rPr lang="ja-JP" altLang="en-US" sz="1400" dirty="0">
                <a:solidFill>
                  <a:srgbClr val="000000"/>
                </a:solidFill>
                <a:latin typeface="ＭＳ Ｐゴシック" panose="020B0600070205080204" pitchFamily="50" charset="-128"/>
              </a:rPr>
              <a:t>」の策定</a:t>
            </a:r>
            <a:r>
              <a:rPr lang="ja-JP" altLang="en-US" sz="1050" dirty="0">
                <a:solidFill>
                  <a:srgbClr val="000000"/>
                </a:solidFill>
                <a:latin typeface="ＭＳ Ｐゴシック" panose="020B0600070205080204" pitchFamily="50" charset="-128"/>
              </a:rPr>
              <a:t>（概ね</a:t>
            </a:r>
            <a:r>
              <a:rPr lang="en-US" altLang="ja-JP" sz="1050" dirty="0">
                <a:solidFill>
                  <a:srgbClr val="000000"/>
                </a:solidFill>
                <a:latin typeface="ＭＳ Ｐゴシック" panose="020B0600070205080204" pitchFamily="50" charset="-128"/>
              </a:rPr>
              <a:t>5</a:t>
            </a:r>
            <a:r>
              <a:rPr lang="ja-JP" altLang="en-US" sz="1050" dirty="0">
                <a:solidFill>
                  <a:srgbClr val="000000"/>
                </a:solidFill>
                <a:latin typeface="ＭＳ Ｐゴシック" panose="020B0600070205080204" pitchFamily="50" charset="-128"/>
              </a:rPr>
              <a:t>年ごとに見直し）</a:t>
            </a:r>
            <a:r>
              <a:rPr lang="ja-JP" altLang="en-US" sz="1050" dirty="0">
                <a:solidFill>
                  <a:srgbClr val="000000"/>
                </a:solidFill>
                <a:latin typeface="ＭＳ Ｐ明朝" panose="02020600040205080304" pitchFamily="18" charset="-128"/>
                <a:ea typeface="ＭＳ Ｐ明朝" panose="02020600040205080304" pitchFamily="18" charset="-128"/>
              </a:rPr>
              <a:t>　</a:t>
            </a:r>
            <a:r>
              <a:rPr lang="ja-JP" altLang="en-US" sz="1400" b="1" dirty="0">
                <a:solidFill>
                  <a:srgbClr val="000000"/>
                </a:solidFill>
                <a:latin typeface="ＭＳ Ｐゴシック"/>
                <a:ea typeface="ＭＳ Ｐゴシック"/>
              </a:rPr>
              <a:t>（Ｈ</a:t>
            </a:r>
            <a:r>
              <a:rPr lang="en-US" altLang="ja-JP" sz="1400" b="1" dirty="0">
                <a:solidFill>
                  <a:srgbClr val="000000"/>
                </a:solidFill>
                <a:latin typeface="ＭＳ Ｐゴシック"/>
                <a:ea typeface="ＭＳ Ｐゴシック"/>
              </a:rPr>
              <a:t>30</a:t>
            </a:r>
            <a:r>
              <a:rPr lang="ja-JP" altLang="en-US" sz="1400" b="1" dirty="0">
                <a:solidFill>
                  <a:srgbClr val="000000"/>
                </a:solidFill>
                <a:latin typeface="ＭＳ Ｐゴシック"/>
                <a:ea typeface="ＭＳ Ｐゴシック"/>
              </a:rPr>
              <a:t>年４月　第五次基本計画）</a:t>
            </a:r>
          </a:p>
        </p:txBody>
      </p:sp>
      <p:sp>
        <p:nvSpPr>
          <p:cNvPr id="39970" name="AutoShape 23">
            <a:extLst>
              <a:ext uri="{FF2B5EF4-FFF2-40B4-BE49-F238E27FC236}">
                <a16:creationId xmlns:a16="http://schemas.microsoft.com/office/drawing/2014/main" id="{4FB062E6-AB22-4625-A4D2-85A1415CE213}"/>
              </a:ext>
            </a:extLst>
          </p:cNvPr>
          <p:cNvSpPr>
            <a:spLocks noChangeArrowheads="1"/>
          </p:cNvSpPr>
          <p:nvPr/>
        </p:nvSpPr>
        <p:spPr bwMode="auto">
          <a:xfrm>
            <a:off x="68263" y="3586163"/>
            <a:ext cx="1343025" cy="777875"/>
          </a:xfrm>
          <a:prstGeom prst="wedgeRoundRectCallout">
            <a:avLst>
              <a:gd name="adj1" fmla="val 107153"/>
              <a:gd name="adj2" fmla="val 88421"/>
              <a:gd name="adj3" fmla="val 16667"/>
            </a:avLst>
          </a:prstGeom>
          <a:solidFill>
            <a:srgbClr val="FFFFCC"/>
          </a:solidFill>
          <a:ln w="9525">
            <a:solidFill>
              <a:schemeClr val="tx1"/>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a:solidFill>
                  <a:srgbClr val="0000FF"/>
                </a:solidFill>
                <a:latin typeface="ＭＳ ゴシック" panose="020B0609070205080204" pitchFamily="49" charset="-128"/>
                <a:ea typeface="ＭＳ ゴシック" panose="020B0609070205080204" pitchFamily="49" charset="-128"/>
              </a:rPr>
              <a:t>一般廃棄物の減量と資源の有効活用</a:t>
            </a:r>
          </a:p>
        </p:txBody>
      </p:sp>
      <p:sp>
        <p:nvSpPr>
          <p:cNvPr id="39971" name="Text Box 9">
            <a:extLst>
              <a:ext uri="{FF2B5EF4-FFF2-40B4-BE49-F238E27FC236}">
                <a16:creationId xmlns:a16="http://schemas.microsoft.com/office/drawing/2014/main" id="{6EEB52F7-5A62-4D7A-AB2D-DAF9218B94B5}"/>
              </a:ext>
            </a:extLst>
          </p:cNvPr>
          <p:cNvSpPr txBox="1">
            <a:spLocks noChangeArrowheads="1"/>
          </p:cNvSpPr>
          <p:nvPr/>
        </p:nvSpPr>
        <p:spPr bwMode="auto">
          <a:xfrm>
            <a:off x="4284663" y="3200400"/>
            <a:ext cx="3675062" cy="584200"/>
          </a:xfrm>
          <a:prstGeom prst="rect">
            <a:avLst/>
          </a:prstGeom>
          <a:solidFill>
            <a:srgbClr val="CCFFFF"/>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FF"/>
                </a:solidFill>
                <a:latin typeface="ＭＳ ゴシック" panose="020B0609070205080204" pitchFamily="49" charset="-128"/>
                <a:ea typeface="ＭＳ ゴシック" panose="020B0609070205080204" pitchFamily="49" charset="-128"/>
              </a:rPr>
              <a:t>プラスチック資源循環促進法</a:t>
            </a:r>
            <a:r>
              <a:rPr lang="ja-JP" altLang="en-US" sz="1600" b="1">
                <a:solidFill>
                  <a:srgbClr val="0000FF"/>
                </a:solidFill>
                <a:latin typeface="ＭＳ ゴシック" panose="020B0609070205080204" pitchFamily="49" charset="-128"/>
                <a:ea typeface="ＭＳ ゴシック" panose="020B0609070205080204" pitchFamily="49" charset="-128"/>
              </a:rPr>
              <a:t>　　　　　　　</a:t>
            </a:r>
            <a:r>
              <a:rPr lang="ja-JP" altLang="en-US" sz="1400" b="1">
                <a:solidFill>
                  <a:srgbClr val="0000FF"/>
                </a:solidFill>
                <a:latin typeface="ＭＳ ゴシック" panose="020B0609070205080204" pitchFamily="49" charset="-128"/>
                <a:ea typeface="ＭＳ ゴシック" panose="020B0609070205080204" pitchFamily="49" charset="-128"/>
              </a:rPr>
              <a:t>（Ｒ４年４月施行）</a:t>
            </a:r>
          </a:p>
        </p:txBody>
      </p:sp>
      <p:sp>
        <p:nvSpPr>
          <p:cNvPr id="39972" name="AutoShape 28">
            <a:extLst>
              <a:ext uri="{FF2B5EF4-FFF2-40B4-BE49-F238E27FC236}">
                <a16:creationId xmlns:a16="http://schemas.microsoft.com/office/drawing/2014/main" id="{7A44D83C-CDC8-4612-B8C2-EFA75C786844}"/>
              </a:ext>
            </a:extLst>
          </p:cNvPr>
          <p:cNvSpPr>
            <a:spLocks noChangeArrowheads="1"/>
          </p:cNvSpPr>
          <p:nvPr/>
        </p:nvSpPr>
        <p:spPr bwMode="auto">
          <a:xfrm>
            <a:off x="1835150" y="3355975"/>
            <a:ext cx="2384425" cy="309563"/>
          </a:xfrm>
          <a:prstGeom prst="bracketPair">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b="1">
                <a:solidFill>
                  <a:srgbClr val="0000FF"/>
                </a:solidFill>
                <a:latin typeface="ＭＳ ゴシック" panose="020B0609070205080204" pitchFamily="49" charset="-128"/>
                <a:ea typeface="ＭＳ ゴシック" panose="020B0609070205080204" pitchFamily="49" charset="-128"/>
              </a:rPr>
              <a:t>素材に着目した包括的な法制度</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a:extLst>
              <a:ext uri="{FF2B5EF4-FFF2-40B4-BE49-F238E27FC236}">
                <a16:creationId xmlns:a16="http://schemas.microsoft.com/office/drawing/2014/main" id="{5DA5D3A9-2DA6-4423-8B0E-19BDA6E2785B}"/>
              </a:ext>
            </a:extLst>
          </p:cNvPr>
          <p:cNvSpPr>
            <a:spLocks noGrp="1" noChangeArrowheads="1"/>
          </p:cNvSpPr>
          <p:nvPr>
            <p:ph type="title"/>
          </p:nvPr>
        </p:nvSpPr>
        <p:spPr>
          <a:xfrm>
            <a:off x="323850" y="188913"/>
            <a:ext cx="8229600" cy="792162"/>
          </a:xfrm>
          <a:noFill/>
        </p:spPr>
        <p:txBody>
          <a:bodyPr/>
          <a:lstStyle/>
          <a:p>
            <a:pPr eaLnBrk="1" hangingPunct="1"/>
            <a:r>
              <a:rPr lang="ja-JP" altLang="en-US" u="none">
                <a:latin typeface="ＭＳ ゴシック" panose="020B0609070205080204" pitchFamily="49" charset="-128"/>
                <a:ea typeface="ＭＳ ゴシック" panose="020B0609070205080204" pitchFamily="49" charset="-128"/>
              </a:rPr>
              <a:t>容リ法制定の経緯</a:t>
            </a:r>
          </a:p>
        </p:txBody>
      </p:sp>
      <p:sp>
        <p:nvSpPr>
          <p:cNvPr id="41987" name="Rectangle 3">
            <a:extLst>
              <a:ext uri="{FF2B5EF4-FFF2-40B4-BE49-F238E27FC236}">
                <a16:creationId xmlns:a16="http://schemas.microsoft.com/office/drawing/2014/main" id="{0D72B3E0-6E42-4270-B0EE-D1F54F9F8C4C}"/>
              </a:ext>
            </a:extLst>
          </p:cNvPr>
          <p:cNvSpPr>
            <a:spLocks noGrp="1" noChangeArrowheads="1"/>
          </p:cNvSpPr>
          <p:nvPr>
            <p:ph idx="1"/>
          </p:nvPr>
        </p:nvSpPr>
        <p:spPr>
          <a:xfrm>
            <a:off x="611188" y="1916113"/>
            <a:ext cx="8064500" cy="3744912"/>
          </a:xfrm>
          <a:extLst>
            <a:ext uri="{909E8E84-426E-40DD-AFC4-6F175D3DCCD1}">
              <a14:hiddenFill xmlns:a14="http://schemas.microsoft.com/office/drawing/2010/main">
                <a:solidFill>
                  <a:srgbClr val="FFCC99"/>
                </a:solidFill>
              </a14:hiddenFill>
            </a:ext>
          </a:extLst>
        </p:spPr>
        <p:txBody>
          <a:bodyPr/>
          <a:lstStyle/>
          <a:p>
            <a:pPr marL="271463" indent="-271463" eaLnBrk="1" hangingPunct="1">
              <a:lnSpc>
                <a:spcPct val="90000"/>
              </a:lnSpc>
            </a:pPr>
            <a:r>
              <a:rPr lang="ja-JP" altLang="en-US" sz="2300">
                <a:latin typeface="ＭＳ ゴシック" panose="020B0609070205080204" pitchFamily="49" charset="-128"/>
                <a:ea typeface="ＭＳ ゴシック" panose="020B0609070205080204" pitchFamily="49" charset="-128"/>
              </a:rPr>
              <a:t>制定当時、一般廃棄物の最終処分場（埋立地）が何も対応しなければ</a:t>
            </a:r>
            <a:r>
              <a:rPr lang="ja-JP" altLang="en-US" sz="2300">
                <a:solidFill>
                  <a:srgbClr val="FF0000"/>
                </a:solidFill>
                <a:latin typeface="ＭＳ ゴシック" panose="020B0609070205080204" pitchFamily="49" charset="-128"/>
                <a:ea typeface="ＭＳ ゴシック" panose="020B0609070205080204" pitchFamily="49" charset="-128"/>
              </a:rPr>
              <a:t>７～９年</a:t>
            </a:r>
            <a:r>
              <a:rPr lang="ja-JP" altLang="en-US" sz="2300">
                <a:latin typeface="ＭＳ ゴシック" panose="020B0609070205080204" pitchFamily="49" charset="-128"/>
                <a:ea typeface="ＭＳ ゴシック" panose="020B0609070205080204" pitchFamily="49" charset="-128"/>
              </a:rPr>
              <a:t>で溢れてしまう状況でした。</a:t>
            </a:r>
          </a:p>
          <a:p>
            <a:pPr marL="271463" indent="-271463" eaLnBrk="1" hangingPunct="1">
              <a:lnSpc>
                <a:spcPct val="90000"/>
              </a:lnSpc>
              <a:buFontTx/>
              <a:buNone/>
            </a:pPr>
            <a:endParaRPr lang="ja-JP" altLang="en-US" sz="2300">
              <a:latin typeface="ＭＳ ゴシック" panose="020B0609070205080204" pitchFamily="49" charset="-128"/>
              <a:ea typeface="ＭＳ ゴシック" panose="020B0609070205080204" pitchFamily="49" charset="-128"/>
            </a:endParaRPr>
          </a:p>
          <a:p>
            <a:pPr marL="271463" indent="-271463" eaLnBrk="1" hangingPunct="1">
              <a:lnSpc>
                <a:spcPct val="90000"/>
              </a:lnSpc>
            </a:pPr>
            <a:r>
              <a:rPr lang="ja-JP" altLang="en-US" sz="2300">
                <a:latin typeface="ＭＳ ゴシック" panose="020B0609070205080204" pitchFamily="49" charset="-128"/>
                <a:ea typeface="ＭＳ ゴシック" panose="020B0609070205080204" pitchFamily="49" charset="-128"/>
              </a:rPr>
              <a:t>家庭から出るごみの約</a:t>
            </a:r>
            <a:r>
              <a:rPr lang="en-US" altLang="ja-JP" sz="2300">
                <a:latin typeface="ＭＳ ゴシック" panose="020B0609070205080204" pitchFamily="49" charset="-128"/>
                <a:ea typeface="ＭＳ ゴシック" panose="020B0609070205080204" pitchFamily="49" charset="-128"/>
              </a:rPr>
              <a:t>60</a:t>
            </a:r>
            <a:r>
              <a:rPr lang="ja-JP" altLang="en-US" sz="2300">
                <a:latin typeface="ＭＳ ゴシック" panose="020B0609070205080204" pitchFamily="49" charset="-128"/>
                <a:ea typeface="ＭＳ ゴシック" panose="020B0609070205080204" pitchFamily="49" charset="-128"/>
              </a:rPr>
              <a:t>％（容積比）が容器包装であったため、「これを何とかしよう」となりました。</a:t>
            </a:r>
          </a:p>
          <a:p>
            <a:pPr marL="271463" indent="-271463" eaLnBrk="1" hangingPunct="1">
              <a:lnSpc>
                <a:spcPct val="90000"/>
              </a:lnSpc>
              <a:buFontTx/>
              <a:buNone/>
            </a:pPr>
            <a:endParaRPr lang="ja-JP" altLang="en-US" sz="2300">
              <a:latin typeface="ＭＳ ゴシック" panose="020B0609070205080204" pitchFamily="49" charset="-128"/>
              <a:ea typeface="ＭＳ ゴシック" panose="020B0609070205080204" pitchFamily="49" charset="-128"/>
            </a:endParaRPr>
          </a:p>
          <a:p>
            <a:pPr marL="271463" indent="-271463" eaLnBrk="1" hangingPunct="1">
              <a:lnSpc>
                <a:spcPct val="90000"/>
              </a:lnSpc>
            </a:pPr>
            <a:r>
              <a:rPr lang="ja-JP" altLang="en-US" sz="2300">
                <a:latin typeface="ＭＳ ゴシック" panose="020B0609070205080204" pitchFamily="49" charset="-128"/>
                <a:ea typeface="ＭＳ ゴシック" panose="020B0609070205080204" pitchFamily="49" charset="-128"/>
              </a:rPr>
              <a:t>ドイツでは</a:t>
            </a:r>
            <a:r>
              <a:rPr lang="en-US" altLang="ja-JP" sz="2300">
                <a:latin typeface="ＭＳ ゴシック" panose="020B0609070205080204" pitchFamily="49" charset="-128"/>
                <a:ea typeface="ＭＳ ゴシック" panose="020B0609070205080204" pitchFamily="49" charset="-128"/>
              </a:rPr>
              <a:t>1991</a:t>
            </a:r>
            <a:r>
              <a:rPr lang="ja-JP" altLang="en-US" sz="2300">
                <a:latin typeface="ＭＳ ゴシック" panose="020B0609070205080204" pitchFamily="49" charset="-128"/>
                <a:ea typeface="ＭＳ ゴシック" panose="020B0609070205080204" pitchFamily="49" charset="-128"/>
              </a:rPr>
              <a:t>年（容リ法ができる４年前）から容器包装のリサイクルを実施しており、国際的に遅れをとるわけにはいきませんでした。</a:t>
            </a:r>
          </a:p>
        </p:txBody>
      </p:sp>
      <p:sp>
        <p:nvSpPr>
          <p:cNvPr id="41988" name="スライド番号プレースホルダー 1">
            <a:extLst>
              <a:ext uri="{FF2B5EF4-FFF2-40B4-BE49-F238E27FC236}">
                <a16:creationId xmlns:a16="http://schemas.microsoft.com/office/drawing/2014/main" id="{4BCF17B5-D01C-4E32-8538-B13CA22DF72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144752E-37FB-434C-BBAD-ED10E2E47FD6}" type="slidenum">
              <a:rPr lang="en-US" altLang="ja-JP" sz="1400" smtClean="0"/>
              <a:pPr>
                <a:spcBef>
                  <a:spcPct val="0"/>
                </a:spcBef>
                <a:buFontTx/>
                <a:buNone/>
              </a:pPr>
              <a:t>8</a:t>
            </a:fld>
            <a:endParaRPr lang="en-US" altLang="ja-JP" sz="1400"/>
          </a:p>
        </p:txBody>
      </p:sp>
      <p:sp>
        <p:nvSpPr>
          <p:cNvPr id="41989" name="Text Box 4">
            <a:extLst>
              <a:ext uri="{FF2B5EF4-FFF2-40B4-BE49-F238E27FC236}">
                <a16:creationId xmlns:a16="http://schemas.microsoft.com/office/drawing/2014/main" id="{900C6C51-8670-4D77-AFA0-E771F1584CE3}"/>
              </a:ext>
            </a:extLst>
          </p:cNvPr>
          <p:cNvSpPr txBox="1">
            <a:spLocks noChangeArrowheads="1"/>
          </p:cNvSpPr>
          <p:nvPr/>
        </p:nvSpPr>
        <p:spPr bwMode="auto">
          <a:xfrm>
            <a:off x="1690688" y="1100138"/>
            <a:ext cx="66262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300">
                <a:solidFill>
                  <a:srgbClr val="0000FF"/>
                </a:solidFill>
                <a:latin typeface="ＭＳ ゴシック" panose="020B0609070205080204" pitchFamily="49" charset="-128"/>
                <a:ea typeface="ＭＳ ゴシック" panose="020B0609070205080204" pitchFamily="49" charset="-128"/>
              </a:rPr>
              <a:t>背景は、最終処分場、</a:t>
            </a:r>
            <a:r>
              <a:rPr lang="en-US" altLang="ja-JP" sz="2300">
                <a:solidFill>
                  <a:srgbClr val="0000FF"/>
                </a:solidFill>
                <a:latin typeface="ＭＳ ゴシック" panose="020B0609070205080204" pitchFamily="49" charset="-128"/>
                <a:ea typeface="ＭＳ ゴシック" panose="020B0609070205080204" pitchFamily="49" charset="-128"/>
              </a:rPr>
              <a:t>60</a:t>
            </a:r>
            <a:r>
              <a:rPr lang="ja-JP" altLang="en-US" sz="2300">
                <a:solidFill>
                  <a:srgbClr val="0000FF"/>
                </a:solidFill>
                <a:latin typeface="ＭＳ ゴシック" panose="020B0609070205080204" pitchFamily="49" charset="-128"/>
                <a:ea typeface="ＭＳ ゴシック" panose="020B0609070205080204" pitchFamily="49" charset="-128"/>
              </a:rPr>
              <a:t>％、そしてドイツ。</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a:extLst>
              <a:ext uri="{FF2B5EF4-FFF2-40B4-BE49-F238E27FC236}">
                <a16:creationId xmlns:a16="http://schemas.microsoft.com/office/drawing/2014/main" id="{EC470845-C95B-458E-B6FE-F6EA495AF551}"/>
              </a:ext>
            </a:extLst>
          </p:cNvPr>
          <p:cNvSpPr>
            <a:spLocks noGrp="1" noChangeArrowheads="1"/>
          </p:cNvSpPr>
          <p:nvPr>
            <p:ph type="title"/>
          </p:nvPr>
        </p:nvSpPr>
        <p:spPr>
          <a:xfrm>
            <a:off x="457200" y="404813"/>
            <a:ext cx="8229600" cy="647700"/>
          </a:xfrm>
        </p:spPr>
        <p:txBody>
          <a:bodyPr/>
          <a:lstStyle/>
          <a:p>
            <a:r>
              <a:rPr lang="ja-JP" altLang="en-US" u="none">
                <a:latin typeface="ＭＳ ゴシック" panose="020B0609070205080204" pitchFamily="49" charset="-128"/>
                <a:ea typeface="ＭＳ ゴシック" panose="020B0609070205080204" pitchFamily="49" charset="-128"/>
              </a:rPr>
              <a:t>容器包装リサイクル法の目的</a:t>
            </a:r>
          </a:p>
        </p:txBody>
      </p:sp>
      <p:sp>
        <p:nvSpPr>
          <p:cNvPr id="8195" name="コンテンツ プレースホルダー 2">
            <a:extLst>
              <a:ext uri="{FF2B5EF4-FFF2-40B4-BE49-F238E27FC236}">
                <a16:creationId xmlns:a16="http://schemas.microsoft.com/office/drawing/2014/main" id="{BF59B030-51C0-42D4-86C1-BD2D7149757D}"/>
              </a:ext>
            </a:extLst>
          </p:cNvPr>
          <p:cNvSpPr>
            <a:spLocks noGrp="1"/>
          </p:cNvSpPr>
          <p:nvPr>
            <p:ph idx="1"/>
          </p:nvPr>
        </p:nvSpPr>
        <p:spPr>
          <a:xfrm>
            <a:off x="457200" y="1412875"/>
            <a:ext cx="8362950" cy="4713288"/>
          </a:xfrm>
        </p:spPr>
        <p:txBody>
          <a:bodyPr/>
          <a:lstStyle/>
          <a:p>
            <a:pPr>
              <a:defRPr/>
            </a:pPr>
            <a:r>
              <a:rPr lang="ja-JP" altLang="en-US" sz="2700" dirty="0">
                <a:latin typeface="ＭＳ ゴシック" panose="020B0609070205080204" pitchFamily="49" charset="-128"/>
                <a:ea typeface="ＭＳ ゴシック" panose="020B0609070205080204" pitchFamily="49" charset="-128"/>
              </a:rPr>
              <a:t>家庭から一般廃棄物として排出される容器包装</a:t>
            </a:r>
            <a:endParaRPr lang="en-US" altLang="ja-JP" sz="2700" dirty="0">
              <a:latin typeface="ＭＳ ゴシック" panose="020B0609070205080204" pitchFamily="49" charset="-128"/>
              <a:ea typeface="ＭＳ ゴシック" panose="020B0609070205080204" pitchFamily="49" charset="-128"/>
            </a:endParaRPr>
          </a:p>
          <a:p>
            <a:pPr marL="0" indent="0">
              <a:spcBef>
                <a:spcPts val="200"/>
              </a:spcBef>
              <a:buFontTx/>
              <a:buNone/>
              <a:defRPr/>
            </a:pPr>
            <a:r>
              <a:rPr lang="ja-JP" altLang="en-US" sz="2700" dirty="0">
                <a:latin typeface="ＭＳ ゴシック" panose="020B0609070205080204" pitchFamily="49" charset="-128"/>
                <a:ea typeface="ＭＳ ゴシック" panose="020B0609070205080204" pitchFamily="49" charset="-128"/>
              </a:rPr>
              <a:t>　廃棄物のリサイクル制度を構築することにより、</a:t>
            </a:r>
            <a:endParaRPr lang="en-US" altLang="ja-JP" sz="2700" dirty="0">
              <a:latin typeface="ＭＳ ゴシック" panose="020B0609070205080204" pitchFamily="49" charset="-128"/>
              <a:ea typeface="ＭＳ ゴシック" panose="020B0609070205080204" pitchFamily="49" charset="-128"/>
            </a:endParaRPr>
          </a:p>
          <a:p>
            <a:pPr marL="0" indent="0">
              <a:spcBef>
                <a:spcPts val="100"/>
              </a:spcBef>
              <a:buFontTx/>
              <a:buNone/>
              <a:defRPr/>
            </a:pPr>
            <a:r>
              <a:rPr lang="ja-JP" altLang="en-US" sz="2700" dirty="0">
                <a:solidFill>
                  <a:srgbClr val="0000FF"/>
                </a:solidFill>
                <a:latin typeface="ＭＳ ゴシック" panose="020B0609070205080204" pitchFamily="49" charset="-128"/>
                <a:ea typeface="ＭＳ ゴシック" panose="020B0609070205080204" pitchFamily="49" charset="-128"/>
              </a:rPr>
              <a:t>　</a:t>
            </a:r>
            <a:r>
              <a:rPr lang="ja-JP" altLang="en-US" sz="2700" u="sng" dirty="0">
                <a:solidFill>
                  <a:srgbClr val="0000FF"/>
                </a:solidFill>
                <a:latin typeface="ＭＳ ゴシック" panose="020B0609070205080204" pitchFamily="49" charset="-128"/>
                <a:ea typeface="ＭＳ ゴシック" panose="020B0609070205080204" pitchFamily="49" charset="-128"/>
              </a:rPr>
              <a:t>一般廃棄物の減量と資源の有効活用</a:t>
            </a:r>
            <a:r>
              <a:rPr lang="ja-JP" altLang="en-US" sz="2700" dirty="0">
                <a:latin typeface="ＭＳ ゴシック" panose="020B0609070205080204" pitchFamily="49" charset="-128"/>
                <a:ea typeface="ＭＳ ゴシック" panose="020B0609070205080204" pitchFamily="49" charset="-128"/>
              </a:rPr>
              <a:t>を図ることを</a:t>
            </a:r>
            <a:endParaRPr lang="en-US" altLang="ja-JP" sz="2700" dirty="0">
              <a:latin typeface="ＭＳ ゴシック" panose="020B0609070205080204" pitchFamily="49" charset="-128"/>
              <a:ea typeface="ＭＳ ゴシック" panose="020B0609070205080204" pitchFamily="49" charset="-128"/>
            </a:endParaRPr>
          </a:p>
          <a:p>
            <a:pPr marL="0" indent="0">
              <a:spcBef>
                <a:spcPts val="100"/>
              </a:spcBef>
              <a:buFontTx/>
              <a:buNone/>
              <a:defRPr/>
            </a:pPr>
            <a:r>
              <a:rPr lang="ja-JP" altLang="en-US" sz="2700" dirty="0">
                <a:latin typeface="ＭＳ ゴシック" panose="020B0609070205080204" pitchFamily="49" charset="-128"/>
                <a:ea typeface="ＭＳ ゴシック" panose="020B0609070205080204" pitchFamily="49" charset="-128"/>
              </a:rPr>
              <a:t>　目的としています。</a:t>
            </a:r>
            <a:endParaRPr lang="en-US" altLang="ja-JP" sz="2700" dirty="0">
              <a:latin typeface="ＭＳ ゴシック" panose="020B0609070205080204" pitchFamily="49" charset="-128"/>
              <a:ea typeface="ＭＳ ゴシック" panose="020B0609070205080204" pitchFamily="49" charset="-128"/>
            </a:endParaRPr>
          </a:p>
          <a:p>
            <a:pPr marL="0" indent="0">
              <a:buFontTx/>
              <a:buNone/>
              <a:defRPr/>
            </a:pPr>
            <a:endParaRPr lang="en-US" altLang="ja-JP" sz="2700" dirty="0">
              <a:latin typeface="ＭＳ ゴシック" panose="020B0609070205080204" pitchFamily="49" charset="-128"/>
              <a:ea typeface="ＭＳ ゴシック" panose="020B0609070205080204" pitchFamily="49" charset="-128"/>
            </a:endParaRPr>
          </a:p>
          <a:p>
            <a:pPr>
              <a:defRPr/>
            </a:pPr>
            <a:r>
              <a:rPr lang="ja-JP" altLang="en-US" sz="2700" dirty="0">
                <a:latin typeface="ＭＳ ゴシック" panose="020B0609070205080204" pitchFamily="49" charset="-128"/>
                <a:ea typeface="ＭＳ ゴシック" panose="020B0609070205080204" pitchFamily="49" charset="-128"/>
              </a:rPr>
              <a:t>消費者は「排出抑制」「分別排出」し、市町村は「分別収集」し、事業者は「再商品化（リサイクル）」の責務を負う（</a:t>
            </a:r>
            <a:r>
              <a:rPr lang="ja-JP" altLang="en-US" sz="2700" u="sng" dirty="0">
                <a:solidFill>
                  <a:srgbClr val="0000FF"/>
                </a:solidFill>
                <a:latin typeface="ＭＳ ゴシック" panose="020B0609070205080204" pitchFamily="49" charset="-128"/>
                <a:ea typeface="ＭＳ ゴシック" panose="020B0609070205080204" pitchFamily="49" charset="-128"/>
              </a:rPr>
              <a:t>拡大生産者責任（ＥＰＲ</a:t>
            </a:r>
            <a:r>
              <a:rPr lang="en-US" altLang="ja-JP" sz="2700" u="sng" dirty="0">
                <a:solidFill>
                  <a:srgbClr val="0000FF"/>
                </a:solidFill>
                <a:latin typeface="ＭＳ ゴシック" panose="020B0609070205080204" pitchFamily="49" charset="-128"/>
                <a:ea typeface="ＭＳ ゴシック" panose="020B0609070205080204" pitchFamily="49" charset="-128"/>
              </a:rPr>
              <a:t>)</a:t>
            </a:r>
            <a:r>
              <a:rPr lang="ja-JP" altLang="en-US" sz="2700" u="sng" dirty="0">
                <a:solidFill>
                  <a:srgbClr val="0000FF"/>
                </a:solidFill>
                <a:latin typeface="ＭＳ ゴシック" panose="020B0609070205080204" pitchFamily="49" charset="-128"/>
                <a:ea typeface="ＭＳ ゴシック" panose="020B0609070205080204" pitchFamily="49" charset="-128"/>
              </a:rPr>
              <a:t>の導入</a:t>
            </a:r>
            <a:r>
              <a:rPr lang="ja-JP" altLang="en-US" sz="2700" dirty="0">
                <a:latin typeface="ＭＳ ゴシック" panose="020B0609070205080204" pitchFamily="49" charset="-128"/>
                <a:ea typeface="ＭＳ ゴシック" panose="020B0609070205080204" pitchFamily="49" charset="-128"/>
              </a:rPr>
              <a:t>）という各々の役割分担が明確化されています。</a:t>
            </a:r>
            <a:endParaRPr lang="en-US" altLang="ja-JP" sz="2700" dirty="0">
              <a:latin typeface="ＭＳ ゴシック" panose="020B0609070205080204" pitchFamily="49" charset="-128"/>
              <a:ea typeface="ＭＳ ゴシック" panose="020B0609070205080204" pitchFamily="49" charset="-128"/>
            </a:endParaRPr>
          </a:p>
          <a:p>
            <a:pPr>
              <a:defRPr/>
            </a:pPr>
            <a:endParaRPr lang="ja-JP" altLang="en-US" sz="2700" dirty="0">
              <a:latin typeface="ＭＳ ゴシック" panose="020B0609070205080204" pitchFamily="49" charset="-128"/>
              <a:ea typeface="ＭＳ ゴシック" panose="020B0609070205080204" pitchFamily="49" charset="-128"/>
            </a:endParaRPr>
          </a:p>
        </p:txBody>
      </p:sp>
      <p:sp>
        <p:nvSpPr>
          <p:cNvPr id="44036" name="スライド番号プレースホルダー 1">
            <a:extLst>
              <a:ext uri="{FF2B5EF4-FFF2-40B4-BE49-F238E27FC236}">
                <a16:creationId xmlns:a16="http://schemas.microsoft.com/office/drawing/2014/main" id="{5C32F411-4C96-4251-8569-76A331C1A71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D24505C-B032-4EC2-B345-E0C4A68B2E42}" type="slidenum">
              <a:rPr lang="en-US" altLang="ja-JP" sz="1400" smtClean="0"/>
              <a:pPr>
                <a:spcBef>
                  <a:spcPct val="0"/>
                </a:spcBef>
                <a:buFontTx/>
                <a:buNone/>
              </a:pPr>
              <a:t>9</a:t>
            </a:fld>
            <a:endParaRPr lang="en-US" altLang="ja-JP" sz="1400"/>
          </a:p>
        </p:txBody>
      </p:sp>
    </p:spTree>
  </p:cSld>
  <p:clrMapOvr>
    <a:masterClrMapping/>
  </p:clrMapOvr>
  <p:transition/>
</p:sld>
</file>

<file path=ppt/theme/theme1.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ＭＳ Ｐゴシック"/>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alpha val="0"/>
          </a:schemeClr>
        </a:solidFill>
        <a:ln>
          <a:noFill/>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sz="8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solidFill>
          <a:srgbClr val="FFFF00"/>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8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ＭＳ Ｐゴシック"/>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T Proposal Template_J_20161001">
  <a:themeElements>
    <a:clrScheme name="DT COLOR">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62B5E5"/>
      </a:hlink>
      <a:folHlink>
        <a:srgbClr val="75787B"/>
      </a:folHlink>
    </a:clrScheme>
    <a:fontScheme name="DT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BBBCBC"/>
        </a:solidFill>
        <a:ln w="12700" algn="ctr">
          <a:solidFill>
            <a:srgbClr val="BBBCBC"/>
          </a:solidFill>
          <a:miter lim="800000"/>
          <a:headEnd/>
          <a:tailEn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buFont typeface="Wingdings 2" pitchFamily="18" charset="2"/>
          <a:buNone/>
          <a:defRPr kumimoji="1" sz="1200" dirty="0" smtClean="0"/>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nchor="ctr" anchorCtr="0">
        <a:spAutoFit/>
      </a:bodyPr>
      <a:lstStyle>
        <a:defPPr>
          <a:spcBef>
            <a:spcPts val="0"/>
          </a:spcBef>
          <a:buSzPct val="100000"/>
          <a:defRPr kumimoji="1"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G_Tohmatsu Proposal Template_J_2016" id="{AF9549DB-3403-423F-8AE2-E5BDF0C6B4D5}" vid="{D8A533F6-8435-474A-AD32-753E32341817}"/>
    </a:ext>
  </a:extLst>
</a:theme>
</file>

<file path=ppt/theme/theme4.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rgbClr val="0000FF"/>
          </a:solidFill>
          <a:prstDash val="dash"/>
          <a:miter lim="800000"/>
          <a:headEnd/>
          <a:tailEnd/>
        </a:ln>
        <a:effectLst/>
      </a:spPr>
      <a:bodyPr wrap="none" anchor="ctr"/>
      <a:lstStyle>
        <a:defPPr algn="ctr" eaLnBrk="1" hangingPunct="1">
          <a:spcBef>
            <a:spcPct val="0"/>
          </a:spcBef>
          <a:buFontTx/>
          <a:buNone/>
          <a:defRPr sz="1800"/>
        </a:defPPr>
      </a:lst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14335</TotalTime>
  <Words>5485</Words>
  <Application>Microsoft Office PowerPoint</Application>
  <PresentationFormat>画面に合わせる (4:3)</PresentationFormat>
  <Paragraphs>599</Paragraphs>
  <Slides>50</Slides>
  <Notes>42</Notes>
  <HiddenSlides>0</HiddenSlides>
  <MMClips>0</MMClips>
  <ScaleCrop>false</ScaleCrop>
  <HeadingPairs>
    <vt:vector size="6" baseType="variant">
      <vt:variant>
        <vt:lpstr>使用されているフォント</vt:lpstr>
      </vt:variant>
      <vt:variant>
        <vt:i4>11</vt:i4>
      </vt:variant>
      <vt:variant>
        <vt:lpstr>テーマ</vt:lpstr>
      </vt:variant>
      <vt:variant>
        <vt:i4>5</vt:i4>
      </vt:variant>
      <vt:variant>
        <vt:lpstr>スライド タイトル</vt:lpstr>
      </vt:variant>
      <vt:variant>
        <vt:i4>50</vt:i4>
      </vt:variant>
    </vt:vector>
  </HeadingPairs>
  <TitlesOfParts>
    <vt:vector size="66" baseType="lpstr">
      <vt:lpstr>Arial</vt:lpstr>
      <vt:lpstr>ＭＳ Ｐゴシック</vt:lpstr>
      <vt:lpstr>ＭＳ Ｐ明朝</vt:lpstr>
      <vt:lpstr>Wingdings</vt:lpstr>
      <vt:lpstr>Verdana</vt:lpstr>
      <vt:lpstr>Calibri Light</vt:lpstr>
      <vt:lpstr>Calibri</vt:lpstr>
      <vt:lpstr>ＭＳ ゴシック</vt:lpstr>
      <vt:lpstr>HG丸ｺﾞｼｯｸM-PRO</vt:lpstr>
      <vt:lpstr>Times New Roman</vt:lpstr>
      <vt:lpstr>Meiryo UI</vt:lpstr>
      <vt:lpstr>2_標準デザイン</vt:lpstr>
      <vt:lpstr>3_標準デザイン</vt:lpstr>
      <vt:lpstr>DT Proposal Template_J_20161001</vt:lpstr>
      <vt:lpstr>5_標準デザイン</vt:lpstr>
      <vt:lpstr>Office テーマ</vt:lpstr>
      <vt:lpstr>PowerPoint プレゼンテーション</vt:lpstr>
      <vt:lpstr>目　　　次</vt:lpstr>
      <vt:lpstr>１．はじめに</vt:lpstr>
      <vt:lpstr>PowerPoint プレゼンテーション</vt:lpstr>
      <vt:lpstr>PowerPoint プレゼンテーション</vt:lpstr>
      <vt:lpstr>２．容器包装リサイクル制度の概要</vt:lpstr>
      <vt:lpstr>PowerPoint プレゼンテーション</vt:lpstr>
      <vt:lpstr>容リ法制定の経緯</vt:lpstr>
      <vt:lpstr>容器包装リサイクル法の目的</vt:lpstr>
      <vt:lpstr>PowerPoint プレゼンテーション</vt:lpstr>
      <vt:lpstr>廃棄物の区分</vt:lpstr>
      <vt:lpstr>家庭ごみ中の容器包装廃棄物の割合 （令和４年度・容積比）</vt:lpstr>
      <vt:lpstr>PowerPoint プレゼンテーション</vt:lpstr>
      <vt:lpstr>容リ法の対象となる容器包装</vt:lpstr>
      <vt:lpstr>レジ袋有料化について ～2020.7.1　プラスチック製買物袋の有料化スタート、改正省令施行～</vt:lpstr>
      <vt:lpstr>法の対象となる容器包装の具体例</vt:lpstr>
      <vt:lpstr>法の対象とならない容器包装</vt:lpstr>
      <vt:lpstr>再商品化（リサイクル）義務を負う事業者</vt:lpstr>
      <vt:lpstr>プライベートブランド（ＰＢ）商品の場合の再商品化義務</vt:lpstr>
      <vt:lpstr>輸入の委託・受託における再商品化義務</vt:lpstr>
      <vt:lpstr>PowerPoint プレゼンテーション</vt:lpstr>
      <vt:lpstr>PowerPoint プレゼンテーション</vt:lpstr>
      <vt:lpstr>特定事業者の再商品化義務履行方法</vt:lpstr>
      <vt:lpstr>再商品化義務不履行事業者への対応</vt:lpstr>
      <vt:lpstr>PowerPoint プレゼンテーション</vt:lpstr>
      <vt:lpstr>帳簿記載の義務</vt:lpstr>
      <vt:lpstr>３．特定事業者が負担する再商品化委託料金</vt:lpstr>
      <vt:lpstr>特定事業者が負担する再商品化委託料</vt:lpstr>
      <vt:lpstr>PowerPoint プレゼンテーション</vt:lpstr>
      <vt:lpstr>実施委託単価の推移</vt:lpstr>
      <vt:lpstr>特定事業者が負担した金額（実施委託料）の推移</vt:lpstr>
      <vt:lpstr>PowerPoint プレゼンテーション</vt:lpstr>
      <vt:lpstr>拠出委託料（令和５年度分） の算定の考え方と手続き</vt:lpstr>
      <vt:lpstr>PowerPoint プレゼンテーション</vt:lpstr>
      <vt:lpstr>４．リサイクルの状況と成果</vt:lpstr>
      <vt:lpstr>ガラスびんのリサイクルのゆくえ ～令和４年度～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５．その他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容器包装リサイクル法</dc:title>
  <dc:creator>Owner</dc:creator>
  <cp:lastModifiedBy>関澤 広樹</cp:lastModifiedBy>
  <cp:revision>1248</cp:revision>
  <cp:lastPrinted>2023-11-16T05:44:29Z</cp:lastPrinted>
  <dcterms:created xsi:type="dcterms:W3CDTF">2007-05-20T08:19:34Z</dcterms:created>
  <dcterms:modified xsi:type="dcterms:W3CDTF">2024-01-25T08:32:22Z</dcterms:modified>
</cp:coreProperties>
</file>